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4" r:id="rId1"/>
  </p:sldMasterIdLst>
  <p:sldIdLst>
    <p:sldId id="256" r:id="rId2"/>
    <p:sldId id="257" r:id="rId3"/>
    <p:sldId id="258" r:id="rId4"/>
    <p:sldId id="265" r:id="rId5"/>
    <p:sldId id="261" r:id="rId6"/>
    <p:sldId id="263" r:id="rId7"/>
    <p:sldId id="260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A98C"/>
    <a:srgbClr val="CC7349"/>
    <a:srgbClr val="B2B2B2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coloredtext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3">
        <a:alpha val="0"/>
      </a:schemeClr>
    </dgm:fillClrLst>
    <dgm:linClrLst meth="repeat">
      <a:schemeClr val="accent3">
        <a:alpha val="0"/>
      </a:schemeClr>
    </dgm:linClrLst>
    <dgm:effectClrLst/>
    <dgm:txLinClrLst/>
    <dgm:txFillClrLst meth="repeat">
      <a:schemeClr val="accent3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coloredtext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3">
        <a:alpha val="0"/>
      </a:schemeClr>
    </dgm:fillClrLst>
    <dgm:linClrLst meth="repeat">
      <a:schemeClr val="accent3">
        <a:alpha val="0"/>
      </a:schemeClr>
    </dgm:linClrLst>
    <dgm:effectClrLst/>
    <dgm:txLinClrLst/>
    <dgm:txFillClrLst meth="repeat">
      <a:schemeClr val="accent3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FA202-C61B-420F-9A48-096D9AB12A10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E7ED083-D009-4B7C-9A7B-FDCFD6166F14}">
      <dgm:prSet/>
      <dgm:spPr>
        <a:solidFill>
          <a:srgbClr val="B2B2B2"/>
        </a:solidFill>
      </dgm:spPr>
      <dgm:t>
        <a:bodyPr/>
        <a:lstStyle/>
        <a:p>
          <a:r>
            <a:rPr lang="en-US" dirty="0"/>
            <a:t>DO Stats</a:t>
          </a:r>
        </a:p>
      </dgm:t>
    </dgm:pt>
    <dgm:pt modelId="{847522F6-D670-4AC7-A791-CE08054F8C55}" type="parTrans" cxnId="{EE58AD76-D1CC-42E8-B791-F78C23FF6ADB}">
      <dgm:prSet/>
      <dgm:spPr/>
      <dgm:t>
        <a:bodyPr/>
        <a:lstStyle/>
        <a:p>
          <a:endParaRPr lang="en-US"/>
        </a:p>
      </dgm:t>
    </dgm:pt>
    <dgm:pt modelId="{F79DD029-F080-49F2-ADB8-F2357B32F281}" type="sibTrans" cxnId="{EE58AD76-D1CC-42E8-B791-F78C23FF6ADB}">
      <dgm:prSet/>
      <dgm:spPr/>
      <dgm:t>
        <a:bodyPr/>
        <a:lstStyle/>
        <a:p>
          <a:endParaRPr lang="en-US"/>
        </a:p>
      </dgm:t>
    </dgm:pt>
    <dgm:pt modelId="{4B56E8A0-BD5F-473D-9077-2B9EF75FB893}">
      <dgm:prSet/>
      <dgm:spPr/>
      <dgm:t>
        <a:bodyPr/>
        <a:lstStyle/>
        <a:p>
          <a:r>
            <a:rPr lang="en-US" dirty="0"/>
            <a:t>Board Certification</a:t>
          </a:r>
        </a:p>
      </dgm:t>
    </dgm:pt>
    <dgm:pt modelId="{CA3B3625-ABF3-46D1-AEBA-44152C2FF05C}" type="parTrans" cxnId="{9D549DC6-6E2D-49DD-8A22-A94EB621D8B1}">
      <dgm:prSet/>
      <dgm:spPr/>
      <dgm:t>
        <a:bodyPr/>
        <a:lstStyle/>
        <a:p>
          <a:endParaRPr lang="en-US"/>
        </a:p>
      </dgm:t>
    </dgm:pt>
    <dgm:pt modelId="{B1DE73D4-BF62-4842-B4C7-6C5B74E4D496}" type="sibTrans" cxnId="{9D549DC6-6E2D-49DD-8A22-A94EB621D8B1}">
      <dgm:prSet/>
      <dgm:spPr/>
      <dgm:t>
        <a:bodyPr/>
        <a:lstStyle/>
        <a:p>
          <a:endParaRPr lang="en-US"/>
        </a:p>
      </dgm:t>
    </dgm:pt>
    <dgm:pt modelId="{C2152188-1A49-4F56-8283-8E4555287664}">
      <dgm:prSet/>
      <dgm:spPr/>
      <dgm:t>
        <a:bodyPr/>
        <a:lstStyle/>
        <a:p>
          <a:r>
            <a:rPr lang="en-US" dirty="0"/>
            <a:t>AOA Update</a:t>
          </a:r>
        </a:p>
      </dgm:t>
    </dgm:pt>
    <dgm:pt modelId="{F0C0FB95-5705-46CD-9E76-0689A4D29CB2}" type="parTrans" cxnId="{68949A04-0028-4083-B4E0-AFC89ABC3D89}">
      <dgm:prSet/>
      <dgm:spPr/>
      <dgm:t>
        <a:bodyPr/>
        <a:lstStyle/>
        <a:p>
          <a:endParaRPr lang="en-US"/>
        </a:p>
      </dgm:t>
    </dgm:pt>
    <dgm:pt modelId="{6A534FE2-9051-45C9-B700-088C9C882BA6}" type="sibTrans" cxnId="{68949A04-0028-4083-B4E0-AFC89ABC3D89}">
      <dgm:prSet/>
      <dgm:spPr/>
      <dgm:t>
        <a:bodyPr/>
        <a:lstStyle/>
        <a:p>
          <a:endParaRPr lang="en-US"/>
        </a:p>
      </dgm:t>
    </dgm:pt>
    <dgm:pt modelId="{C828A7E3-8C4C-4604-89F6-F3A4BEB77341}" type="pres">
      <dgm:prSet presAssocID="{E76FA202-C61B-420F-9A48-096D9AB12A10}" presName="linear" presStyleCnt="0">
        <dgm:presLayoutVars>
          <dgm:dir/>
          <dgm:animLvl val="lvl"/>
          <dgm:resizeHandles val="exact"/>
        </dgm:presLayoutVars>
      </dgm:prSet>
      <dgm:spPr/>
    </dgm:pt>
    <dgm:pt modelId="{21DFE755-C774-4B0A-B8DF-401D12442689}" type="pres">
      <dgm:prSet presAssocID="{0E7ED083-D009-4B7C-9A7B-FDCFD6166F14}" presName="parentLin" presStyleCnt="0"/>
      <dgm:spPr/>
    </dgm:pt>
    <dgm:pt modelId="{ADCF8394-BB98-42EB-AF72-5B7D9C6FBE1A}" type="pres">
      <dgm:prSet presAssocID="{0E7ED083-D009-4B7C-9A7B-FDCFD6166F14}" presName="parentLeftMargin" presStyleLbl="node1" presStyleIdx="0" presStyleCnt="3"/>
      <dgm:spPr/>
    </dgm:pt>
    <dgm:pt modelId="{4513986F-6F3C-4CF8-84C3-152B1FB732CB}" type="pres">
      <dgm:prSet presAssocID="{0E7ED083-D009-4B7C-9A7B-FDCFD6166F1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6CB874B-6134-4326-95AF-D1F0A14EE4BB}" type="pres">
      <dgm:prSet presAssocID="{0E7ED083-D009-4B7C-9A7B-FDCFD6166F14}" presName="negativeSpace" presStyleCnt="0"/>
      <dgm:spPr/>
    </dgm:pt>
    <dgm:pt modelId="{C24E10D3-C387-46C2-8D4A-6272E21F9D42}" type="pres">
      <dgm:prSet presAssocID="{0E7ED083-D009-4B7C-9A7B-FDCFD6166F14}" presName="childText" presStyleLbl="conFgAcc1" presStyleIdx="0" presStyleCnt="3">
        <dgm:presLayoutVars>
          <dgm:bulletEnabled val="1"/>
        </dgm:presLayoutVars>
      </dgm:prSet>
      <dgm:spPr/>
    </dgm:pt>
    <dgm:pt modelId="{0F9EB81F-2B0C-43A4-B890-94467F3C3DE1}" type="pres">
      <dgm:prSet presAssocID="{F79DD029-F080-49F2-ADB8-F2357B32F281}" presName="spaceBetweenRectangles" presStyleCnt="0"/>
      <dgm:spPr/>
    </dgm:pt>
    <dgm:pt modelId="{98039CA5-F56B-4462-AF93-B564E00F5288}" type="pres">
      <dgm:prSet presAssocID="{4B56E8A0-BD5F-473D-9077-2B9EF75FB893}" presName="parentLin" presStyleCnt="0"/>
      <dgm:spPr/>
    </dgm:pt>
    <dgm:pt modelId="{2726FE3F-F2F6-4967-A366-BC7708E99C06}" type="pres">
      <dgm:prSet presAssocID="{4B56E8A0-BD5F-473D-9077-2B9EF75FB893}" presName="parentLeftMargin" presStyleLbl="node1" presStyleIdx="0" presStyleCnt="3"/>
      <dgm:spPr/>
    </dgm:pt>
    <dgm:pt modelId="{E0CD2104-D7E5-411A-B597-C5CEBC25CD0F}" type="pres">
      <dgm:prSet presAssocID="{4B56E8A0-BD5F-473D-9077-2B9EF75FB89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9BCE607-F625-4576-9A6A-1E3D881BF713}" type="pres">
      <dgm:prSet presAssocID="{4B56E8A0-BD5F-473D-9077-2B9EF75FB893}" presName="negativeSpace" presStyleCnt="0"/>
      <dgm:spPr/>
    </dgm:pt>
    <dgm:pt modelId="{20624F15-BC86-44FF-A559-83CFE25A2008}" type="pres">
      <dgm:prSet presAssocID="{4B56E8A0-BD5F-473D-9077-2B9EF75FB893}" presName="childText" presStyleLbl="conFgAcc1" presStyleIdx="1" presStyleCnt="3">
        <dgm:presLayoutVars>
          <dgm:bulletEnabled val="1"/>
        </dgm:presLayoutVars>
      </dgm:prSet>
      <dgm:spPr/>
    </dgm:pt>
    <dgm:pt modelId="{5B08E2F4-CF1D-49CF-88EB-5D04EB2DCB2C}" type="pres">
      <dgm:prSet presAssocID="{B1DE73D4-BF62-4842-B4C7-6C5B74E4D496}" presName="spaceBetweenRectangles" presStyleCnt="0"/>
      <dgm:spPr/>
    </dgm:pt>
    <dgm:pt modelId="{EE9DDCA9-76FD-4266-B1AD-36929F3461A9}" type="pres">
      <dgm:prSet presAssocID="{C2152188-1A49-4F56-8283-8E4555287664}" presName="parentLin" presStyleCnt="0"/>
      <dgm:spPr/>
    </dgm:pt>
    <dgm:pt modelId="{D1D6FA4A-4E4B-4F4B-B7E2-0173AFB9B33E}" type="pres">
      <dgm:prSet presAssocID="{C2152188-1A49-4F56-8283-8E4555287664}" presName="parentLeftMargin" presStyleLbl="node1" presStyleIdx="1" presStyleCnt="3"/>
      <dgm:spPr/>
    </dgm:pt>
    <dgm:pt modelId="{9DFEC222-47AC-47D1-8ECE-91FA3D8D1AE0}" type="pres">
      <dgm:prSet presAssocID="{C2152188-1A49-4F56-8283-8E455528766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265FD38-EB02-4254-BE1F-3742A61A2260}" type="pres">
      <dgm:prSet presAssocID="{C2152188-1A49-4F56-8283-8E4555287664}" presName="negativeSpace" presStyleCnt="0"/>
      <dgm:spPr/>
    </dgm:pt>
    <dgm:pt modelId="{31731F46-E79B-480F-987B-2E493D7725EA}" type="pres">
      <dgm:prSet presAssocID="{C2152188-1A49-4F56-8283-8E455528766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A822403-3DDB-4C48-9D90-00BD6815804E}" type="presOf" srcId="{4B56E8A0-BD5F-473D-9077-2B9EF75FB893}" destId="{2726FE3F-F2F6-4967-A366-BC7708E99C06}" srcOrd="0" destOrd="0" presId="urn:microsoft.com/office/officeart/2005/8/layout/list1"/>
    <dgm:cxn modelId="{68949A04-0028-4083-B4E0-AFC89ABC3D89}" srcId="{E76FA202-C61B-420F-9A48-096D9AB12A10}" destId="{C2152188-1A49-4F56-8283-8E4555287664}" srcOrd="2" destOrd="0" parTransId="{F0C0FB95-5705-46CD-9E76-0689A4D29CB2}" sibTransId="{6A534FE2-9051-45C9-B700-088C9C882BA6}"/>
    <dgm:cxn modelId="{3F7CE507-CD9C-4188-8200-02FB56B0BCF0}" type="presOf" srcId="{C2152188-1A49-4F56-8283-8E4555287664}" destId="{D1D6FA4A-4E4B-4F4B-B7E2-0173AFB9B33E}" srcOrd="0" destOrd="0" presId="urn:microsoft.com/office/officeart/2005/8/layout/list1"/>
    <dgm:cxn modelId="{41514A34-FC40-46F3-81BE-FA14038DA227}" type="presOf" srcId="{4B56E8A0-BD5F-473D-9077-2B9EF75FB893}" destId="{E0CD2104-D7E5-411A-B597-C5CEBC25CD0F}" srcOrd="1" destOrd="0" presId="urn:microsoft.com/office/officeart/2005/8/layout/list1"/>
    <dgm:cxn modelId="{7775646D-69AD-41D9-940C-B362DC370116}" type="presOf" srcId="{E76FA202-C61B-420F-9A48-096D9AB12A10}" destId="{C828A7E3-8C4C-4604-89F6-F3A4BEB77341}" srcOrd="0" destOrd="0" presId="urn:microsoft.com/office/officeart/2005/8/layout/list1"/>
    <dgm:cxn modelId="{EE58AD76-D1CC-42E8-B791-F78C23FF6ADB}" srcId="{E76FA202-C61B-420F-9A48-096D9AB12A10}" destId="{0E7ED083-D009-4B7C-9A7B-FDCFD6166F14}" srcOrd="0" destOrd="0" parTransId="{847522F6-D670-4AC7-A791-CE08054F8C55}" sibTransId="{F79DD029-F080-49F2-ADB8-F2357B32F281}"/>
    <dgm:cxn modelId="{30C276AB-BDF3-4CE8-AE0C-9BA88AC7811A}" type="presOf" srcId="{0E7ED083-D009-4B7C-9A7B-FDCFD6166F14}" destId="{ADCF8394-BB98-42EB-AF72-5B7D9C6FBE1A}" srcOrd="0" destOrd="0" presId="urn:microsoft.com/office/officeart/2005/8/layout/list1"/>
    <dgm:cxn modelId="{B9C993B5-A74E-40F5-93C9-80D6B919FAFC}" type="presOf" srcId="{C2152188-1A49-4F56-8283-8E4555287664}" destId="{9DFEC222-47AC-47D1-8ECE-91FA3D8D1AE0}" srcOrd="1" destOrd="0" presId="urn:microsoft.com/office/officeart/2005/8/layout/list1"/>
    <dgm:cxn modelId="{9D549DC6-6E2D-49DD-8A22-A94EB621D8B1}" srcId="{E76FA202-C61B-420F-9A48-096D9AB12A10}" destId="{4B56E8A0-BD5F-473D-9077-2B9EF75FB893}" srcOrd="1" destOrd="0" parTransId="{CA3B3625-ABF3-46D1-AEBA-44152C2FF05C}" sibTransId="{B1DE73D4-BF62-4842-B4C7-6C5B74E4D496}"/>
    <dgm:cxn modelId="{A2FC6BF5-1EB5-4BA0-A99E-2A908281112C}" type="presOf" srcId="{0E7ED083-D009-4B7C-9A7B-FDCFD6166F14}" destId="{4513986F-6F3C-4CF8-84C3-152B1FB732CB}" srcOrd="1" destOrd="0" presId="urn:microsoft.com/office/officeart/2005/8/layout/list1"/>
    <dgm:cxn modelId="{94BBCDD5-F2E1-4505-BCFB-3615B35C832C}" type="presParOf" srcId="{C828A7E3-8C4C-4604-89F6-F3A4BEB77341}" destId="{21DFE755-C774-4B0A-B8DF-401D12442689}" srcOrd="0" destOrd="0" presId="urn:microsoft.com/office/officeart/2005/8/layout/list1"/>
    <dgm:cxn modelId="{75B8634D-F45E-44B6-A902-F682FD217120}" type="presParOf" srcId="{21DFE755-C774-4B0A-B8DF-401D12442689}" destId="{ADCF8394-BB98-42EB-AF72-5B7D9C6FBE1A}" srcOrd="0" destOrd="0" presId="urn:microsoft.com/office/officeart/2005/8/layout/list1"/>
    <dgm:cxn modelId="{D15B844C-6D1B-4B16-97D0-A4CFD6DE09EE}" type="presParOf" srcId="{21DFE755-C774-4B0A-B8DF-401D12442689}" destId="{4513986F-6F3C-4CF8-84C3-152B1FB732CB}" srcOrd="1" destOrd="0" presId="urn:microsoft.com/office/officeart/2005/8/layout/list1"/>
    <dgm:cxn modelId="{B3990AEC-CB47-4C28-AC97-42E7EAFC1CFD}" type="presParOf" srcId="{C828A7E3-8C4C-4604-89F6-F3A4BEB77341}" destId="{76CB874B-6134-4326-95AF-D1F0A14EE4BB}" srcOrd="1" destOrd="0" presId="urn:microsoft.com/office/officeart/2005/8/layout/list1"/>
    <dgm:cxn modelId="{CB00906A-A3BA-4423-A51D-E6AD388C19E5}" type="presParOf" srcId="{C828A7E3-8C4C-4604-89F6-F3A4BEB77341}" destId="{C24E10D3-C387-46C2-8D4A-6272E21F9D42}" srcOrd="2" destOrd="0" presId="urn:microsoft.com/office/officeart/2005/8/layout/list1"/>
    <dgm:cxn modelId="{FCEB256E-BA3F-433E-89C1-ECA61D0C5FC6}" type="presParOf" srcId="{C828A7E3-8C4C-4604-89F6-F3A4BEB77341}" destId="{0F9EB81F-2B0C-43A4-B890-94467F3C3DE1}" srcOrd="3" destOrd="0" presId="urn:microsoft.com/office/officeart/2005/8/layout/list1"/>
    <dgm:cxn modelId="{377F3327-6E0C-4995-AD4A-E7BBCF5CE597}" type="presParOf" srcId="{C828A7E3-8C4C-4604-89F6-F3A4BEB77341}" destId="{98039CA5-F56B-4462-AF93-B564E00F5288}" srcOrd="4" destOrd="0" presId="urn:microsoft.com/office/officeart/2005/8/layout/list1"/>
    <dgm:cxn modelId="{1D22264C-E431-493C-A4EE-BF112EB488A8}" type="presParOf" srcId="{98039CA5-F56B-4462-AF93-B564E00F5288}" destId="{2726FE3F-F2F6-4967-A366-BC7708E99C06}" srcOrd="0" destOrd="0" presId="urn:microsoft.com/office/officeart/2005/8/layout/list1"/>
    <dgm:cxn modelId="{3E0B98C8-BA49-406A-868F-D2DE0BDDF022}" type="presParOf" srcId="{98039CA5-F56B-4462-AF93-B564E00F5288}" destId="{E0CD2104-D7E5-411A-B597-C5CEBC25CD0F}" srcOrd="1" destOrd="0" presId="urn:microsoft.com/office/officeart/2005/8/layout/list1"/>
    <dgm:cxn modelId="{9EBA35F9-8471-40B1-9066-B538FC9EB48A}" type="presParOf" srcId="{C828A7E3-8C4C-4604-89F6-F3A4BEB77341}" destId="{79BCE607-F625-4576-9A6A-1E3D881BF713}" srcOrd="5" destOrd="0" presId="urn:microsoft.com/office/officeart/2005/8/layout/list1"/>
    <dgm:cxn modelId="{E5EF4283-D2D7-45EC-BFDD-7472ECB9DA03}" type="presParOf" srcId="{C828A7E3-8C4C-4604-89F6-F3A4BEB77341}" destId="{20624F15-BC86-44FF-A559-83CFE25A2008}" srcOrd="6" destOrd="0" presId="urn:microsoft.com/office/officeart/2005/8/layout/list1"/>
    <dgm:cxn modelId="{159A1F0B-9712-40E4-8C51-41FB16E36519}" type="presParOf" srcId="{C828A7E3-8C4C-4604-89F6-F3A4BEB77341}" destId="{5B08E2F4-CF1D-49CF-88EB-5D04EB2DCB2C}" srcOrd="7" destOrd="0" presId="urn:microsoft.com/office/officeart/2005/8/layout/list1"/>
    <dgm:cxn modelId="{F81C12C0-4E9A-4BA0-A6D1-8BFD9BAB4A2A}" type="presParOf" srcId="{C828A7E3-8C4C-4604-89F6-F3A4BEB77341}" destId="{EE9DDCA9-76FD-4266-B1AD-36929F3461A9}" srcOrd="8" destOrd="0" presId="urn:microsoft.com/office/officeart/2005/8/layout/list1"/>
    <dgm:cxn modelId="{6C83A8A9-528A-4E77-B580-A3F23E48E405}" type="presParOf" srcId="{EE9DDCA9-76FD-4266-B1AD-36929F3461A9}" destId="{D1D6FA4A-4E4B-4F4B-B7E2-0173AFB9B33E}" srcOrd="0" destOrd="0" presId="urn:microsoft.com/office/officeart/2005/8/layout/list1"/>
    <dgm:cxn modelId="{AB34EAFA-CB3D-459E-8AC5-77253D80E07D}" type="presParOf" srcId="{EE9DDCA9-76FD-4266-B1AD-36929F3461A9}" destId="{9DFEC222-47AC-47D1-8ECE-91FA3D8D1AE0}" srcOrd="1" destOrd="0" presId="urn:microsoft.com/office/officeart/2005/8/layout/list1"/>
    <dgm:cxn modelId="{4A9D7968-1608-41F9-AC40-FB457CF810AF}" type="presParOf" srcId="{C828A7E3-8C4C-4604-89F6-F3A4BEB77341}" destId="{C265FD38-EB02-4254-BE1F-3742A61A2260}" srcOrd="9" destOrd="0" presId="urn:microsoft.com/office/officeart/2005/8/layout/list1"/>
    <dgm:cxn modelId="{D7928630-0C62-4D34-82B3-3B4C114F3C5C}" type="presParOf" srcId="{C828A7E3-8C4C-4604-89F6-F3A4BEB77341}" destId="{31731F46-E79B-480F-987B-2E493D7725E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1F49D3-1993-4DF4-8453-8DF3DA972D0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1B075D3-3278-4816-AB82-0E405F7B681D}">
      <dgm:prSet custT="1"/>
      <dgm:spPr/>
      <dgm:t>
        <a:bodyPr/>
        <a:lstStyle/>
        <a:p>
          <a:r>
            <a:rPr lang="en-US" sz="4000" dirty="0"/>
            <a:t>135,000 </a:t>
          </a:r>
        </a:p>
        <a:p>
          <a:r>
            <a:rPr lang="en-US" sz="3200" dirty="0"/>
            <a:t>DOs in US</a:t>
          </a:r>
        </a:p>
      </dgm:t>
    </dgm:pt>
    <dgm:pt modelId="{6E4C4E27-7692-45D5-A63B-1BC575B74A30}" type="parTrans" cxnId="{BEEE4673-837B-41D4-983B-CC0103C15B8E}">
      <dgm:prSet/>
      <dgm:spPr/>
      <dgm:t>
        <a:bodyPr/>
        <a:lstStyle/>
        <a:p>
          <a:endParaRPr lang="en-US"/>
        </a:p>
      </dgm:t>
    </dgm:pt>
    <dgm:pt modelId="{391A0C03-0086-4E32-B544-72EFD2A7115A}" type="sibTrans" cxnId="{BEEE4673-837B-41D4-983B-CC0103C15B8E}">
      <dgm:prSet/>
      <dgm:spPr/>
      <dgm:t>
        <a:bodyPr/>
        <a:lstStyle/>
        <a:p>
          <a:endParaRPr lang="en-US"/>
        </a:p>
      </dgm:t>
    </dgm:pt>
    <dgm:pt modelId="{DFECC22A-3F58-4DCD-B6A5-88175F1C7BA4}">
      <dgm:prSet custT="1"/>
      <dgm:spPr/>
      <dgm:t>
        <a:bodyPr/>
        <a:lstStyle/>
        <a:p>
          <a:r>
            <a:rPr lang="en-US" sz="4000" dirty="0"/>
            <a:t>11% </a:t>
          </a:r>
        </a:p>
        <a:p>
          <a:r>
            <a:rPr lang="en-US" sz="3200" dirty="0"/>
            <a:t>of physicians</a:t>
          </a:r>
        </a:p>
      </dgm:t>
    </dgm:pt>
    <dgm:pt modelId="{D7651985-7F73-4549-B32E-B4EFBCAE8FB3}" type="parTrans" cxnId="{28FDA28C-FE3E-49AC-9B94-9F5381323CDD}">
      <dgm:prSet/>
      <dgm:spPr/>
      <dgm:t>
        <a:bodyPr/>
        <a:lstStyle/>
        <a:p>
          <a:endParaRPr lang="en-US"/>
        </a:p>
      </dgm:t>
    </dgm:pt>
    <dgm:pt modelId="{A79CE601-5440-4B2F-A1FC-FA7088418B54}" type="sibTrans" cxnId="{28FDA28C-FE3E-49AC-9B94-9F5381323CDD}">
      <dgm:prSet/>
      <dgm:spPr/>
      <dgm:t>
        <a:bodyPr/>
        <a:lstStyle/>
        <a:p>
          <a:endParaRPr lang="en-US"/>
        </a:p>
      </dgm:t>
    </dgm:pt>
    <dgm:pt modelId="{4C2BA3DE-F946-4B13-A77D-2FDA1DFC860A}">
      <dgm:prSet custT="1"/>
      <dgm:spPr/>
      <dgm:t>
        <a:bodyPr/>
        <a:lstStyle/>
        <a:p>
          <a:r>
            <a:rPr lang="en-US" sz="4000" dirty="0"/>
            <a:t>26% </a:t>
          </a:r>
        </a:p>
        <a:p>
          <a:r>
            <a:rPr lang="en-US" sz="3200" dirty="0"/>
            <a:t>med students</a:t>
          </a:r>
        </a:p>
      </dgm:t>
    </dgm:pt>
    <dgm:pt modelId="{7B09BFE2-EE30-4F90-93B7-631AB9E9F2D3}" type="parTrans" cxnId="{3598F98B-B7F7-4C6D-8AEC-9CCF874D0316}">
      <dgm:prSet/>
      <dgm:spPr/>
      <dgm:t>
        <a:bodyPr/>
        <a:lstStyle/>
        <a:p>
          <a:endParaRPr lang="en-US"/>
        </a:p>
      </dgm:t>
    </dgm:pt>
    <dgm:pt modelId="{8AD72F48-AC28-4E7A-95F6-763B10CA6D7B}" type="sibTrans" cxnId="{3598F98B-B7F7-4C6D-8AEC-9CCF874D0316}">
      <dgm:prSet/>
      <dgm:spPr/>
      <dgm:t>
        <a:bodyPr/>
        <a:lstStyle/>
        <a:p>
          <a:endParaRPr lang="en-US"/>
        </a:p>
      </dgm:t>
    </dgm:pt>
    <dgm:pt modelId="{3DBB342B-E998-44BC-BD73-A70CCAC55DEF}" type="pres">
      <dgm:prSet presAssocID="{0D1F49D3-1993-4DF4-8453-8DF3DA972D0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653D493-AA26-4E74-B2D7-90B368CE6EAC}" type="pres">
      <dgm:prSet presAssocID="{41B075D3-3278-4816-AB82-0E405F7B681D}" presName="hierRoot1" presStyleCnt="0"/>
      <dgm:spPr/>
    </dgm:pt>
    <dgm:pt modelId="{FC57C4E4-D626-46D9-9B11-1758AAA8607F}" type="pres">
      <dgm:prSet presAssocID="{41B075D3-3278-4816-AB82-0E405F7B681D}" presName="composite" presStyleCnt="0"/>
      <dgm:spPr/>
    </dgm:pt>
    <dgm:pt modelId="{DD526D79-B8A3-4A0A-9A0C-159CA0317239}" type="pres">
      <dgm:prSet presAssocID="{41B075D3-3278-4816-AB82-0E405F7B681D}" presName="background" presStyleLbl="node0" presStyleIdx="0" presStyleCnt="3"/>
      <dgm:spPr>
        <a:solidFill>
          <a:srgbClr val="B2B2B2"/>
        </a:solidFill>
        <a:ln>
          <a:solidFill>
            <a:schemeClr val="accent1"/>
          </a:solidFill>
        </a:ln>
      </dgm:spPr>
    </dgm:pt>
    <dgm:pt modelId="{A2399FF7-B171-4071-803E-85107A5BE445}" type="pres">
      <dgm:prSet presAssocID="{41B075D3-3278-4816-AB82-0E405F7B681D}" presName="text" presStyleLbl="fgAcc0" presStyleIdx="0" presStyleCnt="3">
        <dgm:presLayoutVars>
          <dgm:chPref val="3"/>
        </dgm:presLayoutVars>
      </dgm:prSet>
      <dgm:spPr/>
    </dgm:pt>
    <dgm:pt modelId="{4B49E651-C7A3-4243-928F-9BAD73CB4F82}" type="pres">
      <dgm:prSet presAssocID="{41B075D3-3278-4816-AB82-0E405F7B681D}" presName="hierChild2" presStyleCnt="0"/>
      <dgm:spPr/>
    </dgm:pt>
    <dgm:pt modelId="{E5567A97-CE1C-46FB-8918-EB34D35BED2D}" type="pres">
      <dgm:prSet presAssocID="{DFECC22A-3F58-4DCD-B6A5-88175F1C7BA4}" presName="hierRoot1" presStyleCnt="0"/>
      <dgm:spPr/>
    </dgm:pt>
    <dgm:pt modelId="{7F99DD0B-0BEF-431F-8DA5-5587154916D6}" type="pres">
      <dgm:prSet presAssocID="{DFECC22A-3F58-4DCD-B6A5-88175F1C7BA4}" presName="composite" presStyleCnt="0"/>
      <dgm:spPr/>
    </dgm:pt>
    <dgm:pt modelId="{404F72FD-39A0-41B8-AC7E-C81724627A86}" type="pres">
      <dgm:prSet presAssocID="{DFECC22A-3F58-4DCD-B6A5-88175F1C7BA4}" presName="background" presStyleLbl="node0" presStyleIdx="1" presStyleCnt="3"/>
      <dgm:spPr>
        <a:solidFill>
          <a:srgbClr val="CC7349"/>
        </a:solidFill>
      </dgm:spPr>
    </dgm:pt>
    <dgm:pt modelId="{7ED2CD57-2D69-4D8F-8D2C-3AD8CCAC9988}" type="pres">
      <dgm:prSet presAssocID="{DFECC22A-3F58-4DCD-B6A5-88175F1C7BA4}" presName="text" presStyleLbl="fgAcc0" presStyleIdx="1" presStyleCnt="3">
        <dgm:presLayoutVars>
          <dgm:chPref val="3"/>
        </dgm:presLayoutVars>
      </dgm:prSet>
      <dgm:spPr/>
    </dgm:pt>
    <dgm:pt modelId="{959D6597-9577-4E5A-8F72-EBE244CCD8AC}" type="pres">
      <dgm:prSet presAssocID="{DFECC22A-3F58-4DCD-B6A5-88175F1C7BA4}" presName="hierChild2" presStyleCnt="0"/>
      <dgm:spPr/>
    </dgm:pt>
    <dgm:pt modelId="{B52B5571-0E52-438F-B6DE-EB17AAB6F078}" type="pres">
      <dgm:prSet presAssocID="{4C2BA3DE-F946-4B13-A77D-2FDA1DFC860A}" presName="hierRoot1" presStyleCnt="0"/>
      <dgm:spPr/>
    </dgm:pt>
    <dgm:pt modelId="{CBA8A6BA-2938-45B4-9C9B-2131ADE935C9}" type="pres">
      <dgm:prSet presAssocID="{4C2BA3DE-F946-4B13-A77D-2FDA1DFC860A}" presName="composite" presStyleCnt="0"/>
      <dgm:spPr/>
    </dgm:pt>
    <dgm:pt modelId="{0DEE3F01-C49C-47EF-A509-31B84D3AF84B}" type="pres">
      <dgm:prSet presAssocID="{4C2BA3DE-F946-4B13-A77D-2FDA1DFC860A}" presName="background" presStyleLbl="node0" presStyleIdx="2" presStyleCnt="3"/>
      <dgm:spPr>
        <a:solidFill>
          <a:srgbClr val="A3A98C"/>
        </a:solidFill>
      </dgm:spPr>
    </dgm:pt>
    <dgm:pt modelId="{B5D89B17-037B-4D97-9541-2BD7BF66246F}" type="pres">
      <dgm:prSet presAssocID="{4C2BA3DE-F946-4B13-A77D-2FDA1DFC860A}" presName="text" presStyleLbl="fgAcc0" presStyleIdx="2" presStyleCnt="3">
        <dgm:presLayoutVars>
          <dgm:chPref val="3"/>
        </dgm:presLayoutVars>
      </dgm:prSet>
      <dgm:spPr/>
    </dgm:pt>
    <dgm:pt modelId="{EE033C5E-7CB2-4621-9537-B444273A7B2D}" type="pres">
      <dgm:prSet presAssocID="{4C2BA3DE-F946-4B13-A77D-2FDA1DFC860A}" presName="hierChild2" presStyleCnt="0"/>
      <dgm:spPr/>
    </dgm:pt>
  </dgm:ptLst>
  <dgm:cxnLst>
    <dgm:cxn modelId="{463C1970-9A01-45E7-A874-97B15BE88143}" type="presOf" srcId="{DFECC22A-3F58-4DCD-B6A5-88175F1C7BA4}" destId="{7ED2CD57-2D69-4D8F-8D2C-3AD8CCAC9988}" srcOrd="0" destOrd="0" presId="urn:microsoft.com/office/officeart/2005/8/layout/hierarchy1"/>
    <dgm:cxn modelId="{BEEE4673-837B-41D4-983B-CC0103C15B8E}" srcId="{0D1F49D3-1993-4DF4-8453-8DF3DA972D00}" destId="{41B075D3-3278-4816-AB82-0E405F7B681D}" srcOrd="0" destOrd="0" parTransId="{6E4C4E27-7692-45D5-A63B-1BC575B74A30}" sibTransId="{391A0C03-0086-4E32-B544-72EFD2A7115A}"/>
    <dgm:cxn modelId="{C2211184-B244-4607-8663-B99EC6F6F10B}" type="presOf" srcId="{41B075D3-3278-4816-AB82-0E405F7B681D}" destId="{A2399FF7-B171-4071-803E-85107A5BE445}" srcOrd="0" destOrd="0" presId="urn:microsoft.com/office/officeart/2005/8/layout/hierarchy1"/>
    <dgm:cxn modelId="{3598F98B-B7F7-4C6D-8AEC-9CCF874D0316}" srcId="{0D1F49D3-1993-4DF4-8453-8DF3DA972D00}" destId="{4C2BA3DE-F946-4B13-A77D-2FDA1DFC860A}" srcOrd="2" destOrd="0" parTransId="{7B09BFE2-EE30-4F90-93B7-631AB9E9F2D3}" sibTransId="{8AD72F48-AC28-4E7A-95F6-763B10CA6D7B}"/>
    <dgm:cxn modelId="{28FDA28C-FE3E-49AC-9B94-9F5381323CDD}" srcId="{0D1F49D3-1993-4DF4-8453-8DF3DA972D00}" destId="{DFECC22A-3F58-4DCD-B6A5-88175F1C7BA4}" srcOrd="1" destOrd="0" parTransId="{D7651985-7F73-4549-B32E-B4EFBCAE8FB3}" sibTransId="{A79CE601-5440-4B2F-A1FC-FA7088418B54}"/>
    <dgm:cxn modelId="{C22F2F98-DCAA-4A28-86B4-5CEB92E6C7C9}" type="presOf" srcId="{0D1F49D3-1993-4DF4-8453-8DF3DA972D00}" destId="{3DBB342B-E998-44BC-BD73-A70CCAC55DEF}" srcOrd="0" destOrd="0" presId="urn:microsoft.com/office/officeart/2005/8/layout/hierarchy1"/>
    <dgm:cxn modelId="{699ADCF7-626D-43E8-9881-92BAD96D2DD6}" type="presOf" srcId="{4C2BA3DE-F946-4B13-A77D-2FDA1DFC860A}" destId="{B5D89B17-037B-4D97-9541-2BD7BF66246F}" srcOrd="0" destOrd="0" presId="urn:microsoft.com/office/officeart/2005/8/layout/hierarchy1"/>
    <dgm:cxn modelId="{3FF7DFA4-0F91-41F2-9F35-C16BF8A3B6B1}" type="presParOf" srcId="{3DBB342B-E998-44BC-BD73-A70CCAC55DEF}" destId="{9653D493-AA26-4E74-B2D7-90B368CE6EAC}" srcOrd="0" destOrd="0" presId="urn:microsoft.com/office/officeart/2005/8/layout/hierarchy1"/>
    <dgm:cxn modelId="{7223123D-B8F3-4A06-A9EF-2D5F035EAD12}" type="presParOf" srcId="{9653D493-AA26-4E74-B2D7-90B368CE6EAC}" destId="{FC57C4E4-D626-46D9-9B11-1758AAA8607F}" srcOrd="0" destOrd="0" presId="urn:microsoft.com/office/officeart/2005/8/layout/hierarchy1"/>
    <dgm:cxn modelId="{FEC02C89-B212-4347-B2E3-2E53284BE07B}" type="presParOf" srcId="{FC57C4E4-D626-46D9-9B11-1758AAA8607F}" destId="{DD526D79-B8A3-4A0A-9A0C-159CA0317239}" srcOrd="0" destOrd="0" presId="urn:microsoft.com/office/officeart/2005/8/layout/hierarchy1"/>
    <dgm:cxn modelId="{C46432BD-9C9B-4CC5-97DF-FC509C6CCD84}" type="presParOf" srcId="{FC57C4E4-D626-46D9-9B11-1758AAA8607F}" destId="{A2399FF7-B171-4071-803E-85107A5BE445}" srcOrd="1" destOrd="0" presId="urn:microsoft.com/office/officeart/2005/8/layout/hierarchy1"/>
    <dgm:cxn modelId="{BAC98778-7AE0-49ED-A152-85E4FD7E150E}" type="presParOf" srcId="{9653D493-AA26-4E74-B2D7-90B368CE6EAC}" destId="{4B49E651-C7A3-4243-928F-9BAD73CB4F82}" srcOrd="1" destOrd="0" presId="urn:microsoft.com/office/officeart/2005/8/layout/hierarchy1"/>
    <dgm:cxn modelId="{A9B8D4AC-5D44-4053-BF7B-88AFCA79E961}" type="presParOf" srcId="{3DBB342B-E998-44BC-BD73-A70CCAC55DEF}" destId="{E5567A97-CE1C-46FB-8918-EB34D35BED2D}" srcOrd="1" destOrd="0" presId="urn:microsoft.com/office/officeart/2005/8/layout/hierarchy1"/>
    <dgm:cxn modelId="{A921B206-4AC7-464D-B348-F22E0CB24791}" type="presParOf" srcId="{E5567A97-CE1C-46FB-8918-EB34D35BED2D}" destId="{7F99DD0B-0BEF-431F-8DA5-5587154916D6}" srcOrd="0" destOrd="0" presId="urn:microsoft.com/office/officeart/2005/8/layout/hierarchy1"/>
    <dgm:cxn modelId="{09752CFE-BE60-4CF2-9C81-5852048C9D5E}" type="presParOf" srcId="{7F99DD0B-0BEF-431F-8DA5-5587154916D6}" destId="{404F72FD-39A0-41B8-AC7E-C81724627A86}" srcOrd="0" destOrd="0" presId="urn:microsoft.com/office/officeart/2005/8/layout/hierarchy1"/>
    <dgm:cxn modelId="{102758E9-C288-40F2-B938-0DB8587FF010}" type="presParOf" srcId="{7F99DD0B-0BEF-431F-8DA5-5587154916D6}" destId="{7ED2CD57-2D69-4D8F-8D2C-3AD8CCAC9988}" srcOrd="1" destOrd="0" presId="urn:microsoft.com/office/officeart/2005/8/layout/hierarchy1"/>
    <dgm:cxn modelId="{BD1BEB71-5E94-47AA-9657-FF022D54F500}" type="presParOf" srcId="{E5567A97-CE1C-46FB-8918-EB34D35BED2D}" destId="{959D6597-9577-4E5A-8F72-EBE244CCD8AC}" srcOrd="1" destOrd="0" presId="urn:microsoft.com/office/officeart/2005/8/layout/hierarchy1"/>
    <dgm:cxn modelId="{76555E68-E7C0-4714-A310-9F046CE2A5EC}" type="presParOf" srcId="{3DBB342B-E998-44BC-BD73-A70CCAC55DEF}" destId="{B52B5571-0E52-438F-B6DE-EB17AAB6F078}" srcOrd="2" destOrd="0" presId="urn:microsoft.com/office/officeart/2005/8/layout/hierarchy1"/>
    <dgm:cxn modelId="{39D32322-66A1-40A4-AD17-EFBDAF243CD9}" type="presParOf" srcId="{B52B5571-0E52-438F-B6DE-EB17AAB6F078}" destId="{CBA8A6BA-2938-45B4-9C9B-2131ADE935C9}" srcOrd="0" destOrd="0" presId="urn:microsoft.com/office/officeart/2005/8/layout/hierarchy1"/>
    <dgm:cxn modelId="{31A0A2AE-54E5-487A-9603-E5DF0E8263FD}" type="presParOf" srcId="{CBA8A6BA-2938-45B4-9C9B-2131ADE935C9}" destId="{0DEE3F01-C49C-47EF-A509-31B84D3AF84B}" srcOrd="0" destOrd="0" presId="urn:microsoft.com/office/officeart/2005/8/layout/hierarchy1"/>
    <dgm:cxn modelId="{43FB18A3-8F8A-41F8-8D83-2A0AA62FAF2C}" type="presParOf" srcId="{CBA8A6BA-2938-45B4-9C9B-2131ADE935C9}" destId="{B5D89B17-037B-4D97-9541-2BD7BF66246F}" srcOrd="1" destOrd="0" presId="urn:microsoft.com/office/officeart/2005/8/layout/hierarchy1"/>
    <dgm:cxn modelId="{D0D17A32-B1D7-4C8C-9067-DBFFF64E4B4C}" type="presParOf" srcId="{B52B5571-0E52-438F-B6DE-EB17AAB6F078}" destId="{EE033C5E-7CB2-4621-9537-B444273A7B2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1F49D3-1993-4DF4-8453-8DF3DA972D0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1B075D3-3278-4816-AB82-0E405F7B681D}">
      <dgm:prSet custT="1"/>
      <dgm:spPr/>
      <dgm:t>
        <a:bodyPr/>
        <a:lstStyle/>
        <a:p>
          <a:r>
            <a:rPr lang="en-US" sz="4000" dirty="0"/>
            <a:t>43%</a:t>
          </a:r>
        </a:p>
        <a:p>
          <a:r>
            <a:rPr lang="en-US" sz="3200" dirty="0"/>
            <a:t>Female</a:t>
          </a:r>
        </a:p>
      </dgm:t>
    </dgm:pt>
    <dgm:pt modelId="{6E4C4E27-7692-45D5-A63B-1BC575B74A30}" type="parTrans" cxnId="{BEEE4673-837B-41D4-983B-CC0103C15B8E}">
      <dgm:prSet/>
      <dgm:spPr/>
      <dgm:t>
        <a:bodyPr/>
        <a:lstStyle/>
        <a:p>
          <a:endParaRPr lang="en-US"/>
        </a:p>
      </dgm:t>
    </dgm:pt>
    <dgm:pt modelId="{391A0C03-0086-4E32-B544-72EFD2A7115A}" type="sibTrans" cxnId="{BEEE4673-837B-41D4-983B-CC0103C15B8E}">
      <dgm:prSet/>
      <dgm:spPr/>
      <dgm:t>
        <a:bodyPr/>
        <a:lstStyle/>
        <a:p>
          <a:endParaRPr lang="en-US"/>
        </a:p>
      </dgm:t>
    </dgm:pt>
    <dgm:pt modelId="{DFECC22A-3F58-4DCD-B6A5-88175F1C7BA4}">
      <dgm:prSet custT="1"/>
      <dgm:spPr/>
      <dgm:t>
        <a:bodyPr/>
        <a:lstStyle/>
        <a:p>
          <a:r>
            <a:rPr lang="en-US" sz="4000" dirty="0"/>
            <a:t>67% </a:t>
          </a:r>
        </a:p>
        <a:p>
          <a:r>
            <a:rPr lang="en-US" sz="3200" dirty="0"/>
            <a:t>&lt; age 45</a:t>
          </a:r>
        </a:p>
      </dgm:t>
    </dgm:pt>
    <dgm:pt modelId="{D7651985-7F73-4549-B32E-B4EFBCAE8FB3}" type="parTrans" cxnId="{28FDA28C-FE3E-49AC-9B94-9F5381323CDD}">
      <dgm:prSet/>
      <dgm:spPr/>
      <dgm:t>
        <a:bodyPr/>
        <a:lstStyle/>
        <a:p>
          <a:endParaRPr lang="en-US"/>
        </a:p>
      </dgm:t>
    </dgm:pt>
    <dgm:pt modelId="{A79CE601-5440-4B2F-A1FC-FA7088418B54}" type="sibTrans" cxnId="{28FDA28C-FE3E-49AC-9B94-9F5381323CDD}">
      <dgm:prSet/>
      <dgm:spPr/>
      <dgm:t>
        <a:bodyPr/>
        <a:lstStyle/>
        <a:p>
          <a:endParaRPr lang="en-US"/>
        </a:p>
      </dgm:t>
    </dgm:pt>
    <dgm:pt modelId="{4C2BA3DE-F946-4B13-A77D-2FDA1DFC860A}">
      <dgm:prSet custT="1"/>
      <dgm:spPr/>
      <dgm:t>
        <a:bodyPr/>
        <a:lstStyle/>
        <a:p>
          <a:r>
            <a:rPr lang="en-US" sz="4000" dirty="0"/>
            <a:t>56% </a:t>
          </a:r>
        </a:p>
        <a:p>
          <a:r>
            <a:rPr lang="en-US" sz="3200" dirty="0"/>
            <a:t>Primary Care</a:t>
          </a:r>
        </a:p>
      </dgm:t>
    </dgm:pt>
    <dgm:pt modelId="{7B09BFE2-EE30-4F90-93B7-631AB9E9F2D3}" type="parTrans" cxnId="{3598F98B-B7F7-4C6D-8AEC-9CCF874D0316}">
      <dgm:prSet/>
      <dgm:spPr/>
      <dgm:t>
        <a:bodyPr/>
        <a:lstStyle/>
        <a:p>
          <a:endParaRPr lang="en-US"/>
        </a:p>
      </dgm:t>
    </dgm:pt>
    <dgm:pt modelId="{8AD72F48-AC28-4E7A-95F6-763B10CA6D7B}" type="sibTrans" cxnId="{3598F98B-B7F7-4C6D-8AEC-9CCF874D0316}">
      <dgm:prSet/>
      <dgm:spPr/>
      <dgm:t>
        <a:bodyPr/>
        <a:lstStyle/>
        <a:p>
          <a:endParaRPr lang="en-US"/>
        </a:p>
      </dgm:t>
    </dgm:pt>
    <dgm:pt modelId="{3DBB342B-E998-44BC-BD73-A70CCAC55DEF}" type="pres">
      <dgm:prSet presAssocID="{0D1F49D3-1993-4DF4-8453-8DF3DA972D0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653D493-AA26-4E74-B2D7-90B368CE6EAC}" type="pres">
      <dgm:prSet presAssocID="{41B075D3-3278-4816-AB82-0E405F7B681D}" presName="hierRoot1" presStyleCnt="0"/>
      <dgm:spPr/>
    </dgm:pt>
    <dgm:pt modelId="{FC57C4E4-D626-46D9-9B11-1758AAA8607F}" type="pres">
      <dgm:prSet presAssocID="{41B075D3-3278-4816-AB82-0E405F7B681D}" presName="composite" presStyleCnt="0"/>
      <dgm:spPr/>
    </dgm:pt>
    <dgm:pt modelId="{DD526D79-B8A3-4A0A-9A0C-159CA0317239}" type="pres">
      <dgm:prSet presAssocID="{41B075D3-3278-4816-AB82-0E405F7B681D}" presName="background" presStyleLbl="node0" presStyleIdx="0" presStyleCnt="3"/>
      <dgm:spPr>
        <a:solidFill>
          <a:srgbClr val="B2B2B2"/>
        </a:solidFill>
        <a:ln>
          <a:solidFill>
            <a:schemeClr val="accent1"/>
          </a:solidFill>
        </a:ln>
      </dgm:spPr>
    </dgm:pt>
    <dgm:pt modelId="{A2399FF7-B171-4071-803E-85107A5BE445}" type="pres">
      <dgm:prSet presAssocID="{41B075D3-3278-4816-AB82-0E405F7B681D}" presName="text" presStyleLbl="fgAcc0" presStyleIdx="0" presStyleCnt="3">
        <dgm:presLayoutVars>
          <dgm:chPref val="3"/>
        </dgm:presLayoutVars>
      </dgm:prSet>
      <dgm:spPr/>
    </dgm:pt>
    <dgm:pt modelId="{4B49E651-C7A3-4243-928F-9BAD73CB4F82}" type="pres">
      <dgm:prSet presAssocID="{41B075D3-3278-4816-AB82-0E405F7B681D}" presName="hierChild2" presStyleCnt="0"/>
      <dgm:spPr/>
    </dgm:pt>
    <dgm:pt modelId="{E5567A97-CE1C-46FB-8918-EB34D35BED2D}" type="pres">
      <dgm:prSet presAssocID="{DFECC22A-3F58-4DCD-B6A5-88175F1C7BA4}" presName="hierRoot1" presStyleCnt="0"/>
      <dgm:spPr/>
    </dgm:pt>
    <dgm:pt modelId="{7F99DD0B-0BEF-431F-8DA5-5587154916D6}" type="pres">
      <dgm:prSet presAssocID="{DFECC22A-3F58-4DCD-B6A5-88175F1C7BA4}" presName="composite" presStyleCnt="0"/>
      <dgm:spPr/>
    </dgm:pt>
    <dgm:pt modelId="{404F72FD-39A0-41B8-AC7E-C81724627A86}" type="pres">
      <dgm:prSet presAssocID="{DFECC22A-3F58-4DCD-B6A5-88175F1C7BA4}" presName="background" presStyleLbl="node0" presStyleIdx="1" presStyleCnt="3"/>
      <dgm:spPr>
        <a:solidFill>
          <a:srgbClr val="CC7349"/>
        </a:solidFill>
      </dgm:spPr>
    </dgm:pt>
    <dgm:pt modelId="{7ED2CD57-2D69-4D8F-8D2C-3AD8CCAC9988}" type="pres">
      <dgm:prSet presAssocID="{DFECC22A-3F58-4DCD-B6A5-88175F1C7BA4}" presName="text" presStyleLbl="fgAcc0" presStyleIdx="1" presStyleCnt="3">
        <dgm:presLayoutVars>
          <dgm:chPref val="3"/>
        </dgm:presLayoutVars>
      </dgm:prSet>
      <dgm:spPr/>
    </dgm:pt>
    <dgm:pt modelId="{959D6597-9577-4E5A-8F72-EBE244CCD8AC}" type="pres">
      <dgm:prSet presAssocID="{DFECC22A-3F58-4DCD-B6A5-88175F1C7BA4}" presName="hierChild2" presStyleCnt="0"/>
      <dgm:spPr/>
    </dgm:pt>
    <dgm:pt modelId="{B52B5571-0E52-438F-B6DE-EB17AAB6F078}" type="pres">
      <dgm:prSet presAssocID="{4C2BA3DE-F946-4B13-A77D-2FDA1DFC860A}" presName="hierRoot1" presStyleCnt="0"/>
      <dgm:spPr/>
    </dgm:pt>
    <dgm:pt modelId="{CBA8A6BA-2938-45B4-9C9B-2131ADE935C9}" type="pres">
      <dgm:prSet presAssocID="{4C2BA3DE-F946-4B13-A77D-2FDA1DFC860A}" presName="composite" presStyleCnt="0"/>
      <dgm:spPr/>
    </dgm:pt>
    <dgm:pt modelId="{0DEE3F01-C49C-47EF-A509-31B84D3AF84B}" type="pres">
      <dgm:prSet presAssocID="{4C2BA3DE-F946-4B13-A77D-2FDA1DFC860A}" presName="background" presStyleLbl="node0" presStyleIdx="2" presStyleCnt="3"/>
      <dgm:spPr>
        <a:solidFill>
          <a:srgbClr val="A3A98C"/>
        </a:solidFill>
      </dgm:spPr>
    </dgm:pt>
    <dgm:pt modelId="{B5D89B17-037B-4D97-9541-2BD7BF66246F}" type="pres">
      <dgm:prSet presAssocID="{4C2BA3DE-F946-4B13-A77D-2FDA1DFC860A}" presName="text" presStyleLbl="fgAcc0" presStyleIdx="2" presStyleCnt="3">
        <dgm:presLayoutVars>
          <dgm:chPref val="3"/>
        </dgm:presLayoutVars>
      </dgm:prSet>
      <dgm:spPr/>
    </dgm:pt>
    <dgm:pt modelId="{EE033C5E-7CB2-4621-9537-B444273A7B2D}" type="pres">
      <dgm:prSet presAssocID="{4C2BA3DE-F946-4B13-A77D-2FDA1DFC860A}" presName="hierChild2" presStyleCnt="0"/>
      <dgm:spPr/>
    </dgm:pt>
  </dgm:ptLst>
  <dgm:cxnLst>
    <dgm:cxn modelId="{463C1970-9A01-45E7-A874-97B15BE88143}" type="presOf" srcId="{DFECC22A-3F58-4DCD-B6A5-88175F1C7BA4}" destId="{7ED2CD57-2D69-4D8F-8D2C-3AD8CCAC9988}" srcOrd="0" destOrd="0" presId="urn:microsoft.com/office/officeart/2005/8/layout/hierarchy1"/>
    <dgm:cxn modelId="{BEEE4673-837B-41D4-983B-CC0103C15B8E}" srcId="{0D1F49D3-1993-4DF4-8453-8DF3DA972D00}" destId="{41B075D3-3278-4816-AB82-0E405F7B681D}" srcOrd="0" destOrd="0" parTransId="{6E4C4E27-7692-45D5-A63B-1BC575B74A30}" sibTransId="{391A0C03-0086-4E32-B544-72EFD2A7115A}"/>
    <dgm:cxn modelId="{C2211184-B244-4607-8663-B99EC6F6F10B}" type="presOf" srcId="{41B075D3-3278-4816-AB82-0E405F7B681D}" destId="{A2399FF7-B171-4071-803E-85107A5BE445}" srcOrd="0" destOrd="0" presId="urn:microsoft.com/office/officeart/2005/8/layout/hierarchy1"/>
    <dgm:cxn modelId="{3598F98B-B7F7-4C6D-8AEC-9CCF874D0316}" srcId="{0D1F49D3-1993-4DF4-8453-8DF3DA972D00}" destId="{4C2BA3DE-F946-4B13-A77D-2FDA1DFC860A}" srcOrd="2" destOrd="0" parTransId="{7B09BFE2-EE30-4F90-93B7-631AB9E9F2D3}" sibTransId="{8AD72F48-AC28-4E7A-95F6-763B10CA6D7B}"/>
    <dgm:cxn modelId="{28FDA28C-FE3E-49AC-9B94-9F5381323CDD}" srcId="{0D1F49D3-1993-4DF4-8453-8DF3DA972D00}" destId="{DFECC22A-3F58-4DCD-B6A5-88175F1C7BA4}" srcOrd="1" destOrd="0" parTransId="{D7651985-7F73-4549-B32E-B4EFBCAE8FB3}" sibTransId="{A79CE601-5440-4B2F-A1FC-FA7088418B54}"/>
    <dgm:cxn modelId="{C22F2F98-DCAA-4A28-86B4-5CEB92E6C7C9}" type="presOf" srcId="{0D1F49D3-1993-4DF4-8453-8DF3DA972D00}" destId="{3DBB342B-E998-44BC-BD73-A70CCAC55DEF}" srcOrd="0" destOrd="0" presId="urn:microsoft.com/office/officeart/2005/8/layout/hierarchy1"/>
    <dgm:cxn modelId="{699ADCF7-626D-43E8-9881-92BAD96D2DD6}" type="presOf" srcId="{4C2BA3DE-F946-4B13-A77D-2FDA1DFC860A}" destId="{B5D89B17-037B-4D97-9541-2BD7BF66246F}" srcOrd="0" destOrd="0" presId="urn:microsoft.com/office/officeart/2005/8/layout/hierarchy1"/>
    <dgm:cxn modelId="{3FF7DFA4-0F91-41F2-9F35-C16BF8A3B6B1}" type="presParOf" srcId="{3DBB342B-E998-44BC-BD73-A70CCAC55DEF}" destId="{9653D493-AA26-4E74-B2D7-90B368CE6EAC}" srcOrd="0" destOrd="0" presId="urn:microsoft.com/office/officeart/2005/8/layout/hierarchy1"/>
    <dgm:cxn modelId="{7223123D-B8F3-4A06-A9EF-2D5F035EAD12}" type="presParOf" srcId="{9653D493-AA26-4E74-B2D7-90B368CE6EAC}" destId="{FC57C4E4-D626-46D9-9B11-1758AAA8607F}" srcOrd="0" destOrd="0" presId="urn:microsoft.com/office/officeart/2005/8/layout/hierarchy1"/>
    <dgm:cxn modelId="{FEC02C89-B212-4347-B2E3-2E53284BE07B}" type="presParOf" srcId="{FC57C4E4-D626-46D9-9B11-1758AAA8607F}" destId="{DD526D79-B8A3-4A0A-9A0C-159CA0317239}" srcOrd="0" destOrd="0" presId="urn:microsoft.com/office/officeart/2005/8/layout/hierarchy1"/>
    <dgm:cxn modelId="{C46432BD-9C9B-4CC5-97DF-FC509C6CCD84}" type="presParOf" srcId="{FC57C4E4-D626-46D9-9B11-1758AAA8607F}" destId="{A2399FF7-B171-4071-803E-85107A5BE445}" srcOrd="1" destOrd="0" presId="urn:microsoft.com/office/officeart/2005/8/layout/hierarchy1"/>
    <dgm:cxn modelId="{BAC98778-7AE0-49ED-A152-85E4FD7E150E}" type="presParOf" srcId="{9653D493-AA26-4E74-B2D7-90B368CE6EAC}" destId="{4B49E651-C7A3-4243-928F-9BAD73CB4F82}" srcOrd="1" destOrd="0" presId="urn:microsoft.com/office/officeart/2005/8/layout/hierarchy1"/>
    <dgm:cxn modelId="{A9B8D4AC-5D44-4053-BF7B-88AFCA79E961}" type="presParOf" srcId="{3DBB342B-E998-44BC-BD73-A70CCAC55DEF}" destId="{E5567A97-CE1C-46FB-8918-EB34D35BED2D}" srcOrd="1" destOrd="0" presId="urn:microsoft.com/office/officeart/2005/8/layout/hierarchy1"/>
    <dgm:cxn modelId="{A921B206-4AC7-464D-B348-F22E0CB24791}" type="presParOf" srcId="{E5567A97-CE1C-46FB-8918-EB34D35BED2D}" destId="{7F99DD0B-0BEF-431F-8DA5-5587154916D6}" srcOrd="0" destOrd="0" presId="urn:microsoft.com/office/officeart/2005/8/layout/hierarchy1"/>
    <dgm:cxn modelId="{09752CFE-BE60-4CF2-9C81-5852048C9D5E}" type="presParOf" srcId="{7F99DD0B-0BEF-431F-8DA5-5587154916D6}" destId="{404F72FD-39A0-41B8-AC7E-C81724627A86}" srcOrd="0" destOrd="0" presId="urn:microsoft.com/office/officeart/2005/8/layout/hierarchy1"/>
    <dgm:cxn modelId="{102758E9-C288-40F2-B938-0DB8587FF010}" type="presParOf" srcId="{7F99DD0B-0BEF-431F-8DA5-5587154916D6}" destId="{7ED2CD57-2D69-4D8F-8D2C-3AD8CCAC9988}" srcOrd="1" destOrd="0" presId="urn:microsoft.com/office/officeart/2005/8/layout/hierarchy1"/>
    <dgm:cxn modelId="{BD1BEB71-5E94-47AA-9657-FF022D54F500}" type="presParOf" srcId="{E5567A97-CE1C-46FB-8918-EB34D35BED2D}" destId="{959D6597-9577-4E5A-8F72-EBE244CCD8AC}" srcOrd="1" destOrd="0" presId="urn:microsoft.com/office/officeart/2005/8/layout/hierarchy1"/>
    <dgm:cxn modelId="{76555E68-E7C0-4714-A310-9F046CE2A5EC}" type="presParOf" srcId="{3DBB342B-E998-44BC-BD73-A70CCAC55DEF}" destId="{B52B5571-0E52-438F-B6DE-EB17AAB6F078}" srcOrd="2" destOrd="0" presId="urn:microsoft.com/office/officeart/2005/8/layout/hierarchy1"/>
    <dgm:cxn modelId="{39D32322-66A1-40A4-AD17-EFBDAF243CD9}" type="presParOf" srcId="{B52B5571-0E52-438F-B6DE-EB17AAB6F078}" destId="{CBA8A6BA-2938-45B4-9C9B-2131ADE935C9}" srcOrd="0" destOrd="0" presId="urn:microsoft.com/office/officeart/2005/8/layout/hierarchy1"/>
    <dgm:cxn modelId="{31A0A2AE-54E5-487A-9603-E5DF0E8263FD}" type="presParOf" srcId="{CBA8A6BA-2938-45B4-9C9B-2131ADE935C9}" destId="{0DEE3F01-C49C-47EF-A509-31B84D3AF84B}" srcOrd="0" destOrd="0" presId="urn:microsoft.com/office/officeart/2005/8/layout/hierarchy1"/>
    <dgm:cxn modelId="{43FB18A3-8F8A-41F8-8D83-2A0AA62FAF2C}" type="presParOf" srcId="{CBA8A6BA-2938-45B4-9C9B-2131ADE935C9}" destId="{B5D89B17-037B-4D97-9541-2BD7BF66246F}" srcOrd="1" destOrd="0" presId="urn:microsoft.com/office/officeart/2005/8/layout/hierarchy1"/>
    <dgm:cxn modelId="{D0D17A32-B1D7-4C8C-9067-DBFFF64E4B4C}" type="presParOf" srcId="{B52B5571-0E52-438F-B6DE-EB17AAB6F078}" destId="{EE033C5E-7CB2-4621-9537-B444273A7B2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1F49D3-1993-4DF4-8453-8DF3DA972D0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1B075D3-3278-4816-AB82-0E405F7B681D}">
      <dgm:prSet/>
      <dgm:spPr/>
      <dgm:t>
        <a:bodyPr/>
        <a:lstStyle/>
        <a:p>
          <a:r>
            <a:rPr lang="en-US" dirty="0"/>
            <a:t>16 </a:t>
          </a:r>
        </a:p>
        <a:p>
          <a:r>
            <a:rPr lang="en-US" dirty="0"/>
            <a:t>Boards</a:t>
          </a:r>
        </a:p>
      </dgm:t>
    </dgm:pt>
    <dgm:pt modelId="{6E4C4E27-7692-45D5-A63B-1BC575B74A30}" type="parTrans" cxnId="{BEEE4673-837B-41D4-983B-CC0103C15B8E}">
      <dgm:prSet/>
      <dgm:spPr/>
      <dgm:t>
        <a:bodyPr/>
        <a:lstStyle/>
        <a:p>
          <a:endParaRPr lang="en-US"/>
        </a:p>
      </dgm:t>
    </dgm:pt>
    <dgm:pt modelId="{391A0C03-0086-4E32-B544-72EFD2A7115A}" type="sibTrans" cxnId="{BEEE4673-837B-41D4-983B-CC0103C15B8E}">
      <dgm:prSet/>
      <dgm:spPr/>
      <dgm:t>
        <a:bodyPr/>
        <a:lstStyle/>
        <a:p>
          <a:endParaRPr lang="en-US"/>
        </a:p>
      </dgm:t>
    </dgm:pt>
    <dgm:pt modelId="{DFECC22A-3F58-4DCD-B6A5-88175F1C7BA4}">
      <dgm:prSet/>
      <dgm:spPr>
        <a:solidFill>
          <a:srgbClr val="CC7349"/>
        </a:solidFill>
      </dgm:spPr>
      <dgm:t>
        <a:bodyPr/>
        <a:lstStyle/>
        <a:p>
          <a:r>
            <a:rPr lang="en-US" dirty="0"/>
            <a:t>27</a:t>
          </a:r>
        </a:p>
        <a:p>
          <a:r>
            <a:rPr lang="en-US" dirty="0"/>
            <a:t>Specialties</a:t>
          </a:r>
        </a:p>
      </dgm:t>
    </dgm:pt>
    <dgm:pt modelId="{D7651985-7F73-4549-B32E-B4EFBCAE8FB3}" type="parTrans" cxnId="{28FDA28C-FE3E-49AC-9B94-9F5381323CDD}">
      <dgm:prSet/>
      <dgm:spPr/>
      <dgm:t>
        <a:bodyPr/>
        <a:lstStyle/>
        <a:p>
          <a:endParaRPr lang="en-US"/>
        </a:p>
      </dgm:t>
    </dgm:pt>
    <dgm:pt modelId="{A79CE601-5440-4B2F-A1FC-FA7088418B54}" type="sibTrans" cxnId="{28FDA28C-FE3E-49AC-9B94-9F5381323CDD}">
      <dgm:prSet/>
      <dgm:spPr/>
      <dgm:t>
        <a:bodyPr/>
        <a:lstStyle/>
        <a:p>
          <a:endParaRPr lang="en-US"/>
        </a:p>
      </dgm:t>
    </dgm:pt>
    <dgm:pt modelId="{4C2BA3DE-F946-4B13-A77D-2FDA1DFC860A}">
      <dgm:prSet/>
      <dgm:spPr>
        <a:solidFill>
          <a:srgbClr val="A3A98C"/>
        </a:solidFill>
        <a:ln>
          <a:solidFill>
            <a:srgbClr val="CC7349"/>
          </a:solidFill>
        </a:ln>
      </dgm:spPr>
      <dgm:t>
        <a:bodyPr/>
        <a:lstStyle/>
        <a:p>
          <a:r>
            <a:rPr lang="en-US" dirty="0"/>
            <a:t>49 </a:t>
          </a:r>
        </a:p>
        <a:p>
          <a:r>
            <a:rPr lang="en-US" dirty="0"/>
            <a:t>Sub-specialties</a:t>
          </a:r>
        </a:p>
      </dgm:t>
    </dgm:pt>
    <dgm:pt modelId="{7B09BFE2-EE30-4F90-93B7-631AB9E9F2D3}" type="parTrans" cxnId="{3598F98B-B7F7-4C6D-8AEC-9CCF874D0316}">
      <dgm:prSet/>
      <dgm:spPr/>
      <dgm:t>
        <a:bodyPr/>
        <a:lstStyle/>
        <a:p>
          <a:endParaRPr lang="en-US"/>
        </a:p>
      </dgm:t>
    </dgm:pt>
    <dgm:pt modelId="{8AD72F48-AC28-4E7A-95F6-763B10CA6D7B}" type="sibTrans" cxnId="{3598F98B-B7F7-4C6D-8AEC-9CCF874D0316}">
      <dgm:prSet/>
      <dgm:spPr/>
      <dgm:t>
        <a:bodyPr/>
        <a:lstStyle/>
        <a:p>
          <a:endParaRPr lang="en-US"/>
        </a:p>
      </dgm:t>
    </dgm:pt>
    <dgm:pt modelId="{2C4D8237-0403-464F-98F0-3851EA7B715F}" type="pres">
      <dgm:prSet presAssocID="{0D1F49D3-1993-4DF4-8453-8DF3DA972D00}" presName="diagram" presStyleCnt="0">
        <dgm:presLayoutVars>
          <dgm:dir/>
          <dgm:resizeHandles val="exact"/>
        </dgm:presLayoutVars>
      </dgm:prSet>
      <dgm:spPr/>
    </dgm:pt>
    <dgm:pt modelId="{851B26C2-326F-4154-88A6-ADBDA6F01296}" type="pres">
      <dgm:prSet presAssocID="{41B075D3-3278-4816-AB82-0E405F7B681D}" presName="node" presStyleLbl="node1" presStyleIdx="0" presStyleCnt="3">
        <dgm:presLayoutVars>
          <dgm:bulletEnabled val="1"/>
        </dgm:presLayoutVars>
      </dgm:prSet>
      <dgm:spPr>
        <a:prstGeom prst="roundRect">
          <a:avLst/>
        </a:prstGeom>
      </dgm:spPr>
    </dgm:pt>
    <dgm:pt modelId="{39E42466-86D4-468B-BF32-7E5DFCC1446B}" type="pres">
      <dgm:prSet presAssocID="{391A0C03-0086-4E32-B544-72EFD2A7115A}" presName="sibTrans" presStyleCnt="0"/>
      <dgm:spPr/>
    </dgm:pt>
    <dgm:pt modelId="{3124EEC9-D1CE-4131-8F06-2ABB78470EAC}" type="pres">
      <dgm:prSet presAssocID="{DFECC22A-3F58-4DCD-B6A5-88175F1C7BA4}" presName="node" presStyleLbl="node1" presStyleIdx="1" presStyleCnt="3" custLinFactNeighborX="0">
        <dgm:presLayoutVars>
          <dgm:bulletEnabled val="1"/>
        </dgm:presLayoutVars>
      </dgm:prSet>
      <dgm:spPr>
        <a:prstGeom prst="roundRect">
          <a:avLst/>
        </a:prstGeom>
      </dgm:spPr>
    </dgm:pt>
    <dgm:pt modelId="{B707AFE6-B142-4154-88B7-E7E4D4D845D9}" type="pres">
      <dgm:prSet presAssocID="{A79CE601-5440-4B2F-A1FC-FA7088418B54}" presName="sibTrans" presStyleCnt="0"/>
      <dgm:spPr/>
    </dgm:pt>
    <dgm:pt modelId="{DC4D3D35-D3D0-4423-856C-F77159A1D740}" type="pres">
      <dgm:prSet presAssocID="{4C2BA3DE-F946-4B13-A77D-2FDA1DFC860A}" presName="node" presStyleLbl="node1" presStyleIdx="2" presStyleCnt="3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FEAB2B07-2404-4128-B7F2-BCDF648212B7}" type="presOf" srcId="{4C2BA3DE-F946-4B13-A77D-2FDA1DFC860A}" destId="{DC4D3D35-D3D0-4423-856C-F77159A1D740}" srcOrd="0" destOrd="0" presId="urn:microsoft.com/office/officeart/2005/8/layout/default"/>
    <dgm:cxn modelId="{340A355B-ED2F-434C-9827-27C15E3DD57C}" type="presOf" srcId="{41B075D3-3278-4816-AB82-0E405F7B681D}" destId="{851B26C2-326F-4154-88A6-ADBDA6F01296}" srcOrd="0" destOrd="0" presId="urn:microsoft.com/office/officeart/2005/8/layout/default"/>
    <dgm:cxn modelId="{BEEE4673-837B-41D4-983B-CC0103C15B8E}" srcId="{0D1F49D3-1993-4DF4-8453-8DF3DA972D00}" destId="{41B075D3-3278-4816-AB82-0E405F7B681D}" srcOrd="0" destOrd="0" parTransId="{6E4C4E27-7692-45D5-A63B-1BC575B74A30}" sibTransId="{391A0C03-0086-4E32-B544-72EFD2A7115A}"/>
    <dgm:cxn modelId="{7071D65A-1E36-4A70-90DE-A2D75CCCFE7A}" type="presOf" srcId="{DFECC22A-3F58-4DCD-B6A5-88175F1C7BA4}" destId="{3124EEC9-D1CE-4131-8F06-2ABB78470EAC}" srcOrd="0" destOrd="0" presId="urn:microsoft.com/office/officeart/2005/8/layout/default"/>
    <dgm:cxn modelId="{3598F98B-B7F7-4C6D-8AEC-9CCF874D0316}" srcId="{0D1F49D3-1993-4DF4-8453-8DF3DA972D00}" destId="{4C2BA3DE-F946-4B13-A77D-2FDA1DFC860A}" srcOrd="2" destOrd="0" parTransId="{7B09BFE2-EE30-4F90-93B7-631AB9E9F2D3}" sibTransId="{8AD72F48-AC28-4E7A-95F6-763B10CA6D7B}"/>
    <dgm:cxn modelId="{28FDA28C-FE3E-49AC-9B94-9F5381323CDD}" srcId="{0D1F49D3-1993-4DF4-8453-8DF3DA972D00}" destId="{DFECC22A-3F58-4DCD-B6A5-88175F1C7BA4}" srcOrd="1" destOrd="0" parTransId="{D7651985-7F73-4549-B32E-B4EFBCAE8FB3}" sibTransId="{A79CE601-5440-4B2F-A1FC-FA7088418B54}"/>
    <dgm:cxn modelId="{5A5809CF-0AD9-4233-B1F4-571A7A352288}" type="presOf" srcId="{0D1F49D3-1993-4DF4-8453-8DF3DA972D00}" destId="{2C4D8237-0403-464F-98F0-3851EA7B715F}" srcOrd="0" destOrd="0" presId="urn:microsoft.com/office/officeart/2005/8/layout/default"/>
    <dgm:cxn modelId="{CDC12D78-433F-4343-B06B-4A9190AF0C43}" type="presParOf" srcId="{2C4D8237-0403-464F-98F0-3851EA7B715F}" destId="{851B26C2-326F-4154-88A6-ADBDA6F01296}" srcOrd="0" destOrd="0" presId="urn:microsoft.com/office/officeart/2005/8/layout/default"/>
    <dgm:cxn modelId="{374EDAEA-BEB1-4F8C-8A99-F46E33C69E8D}" type="presParOf" srcId="{2C4D8237-0403-464F-98F0-3851EA7B715F}" destId="{39E42466-86D4-468B-BF32-7E5DFCC1446B}" srcOrd="1" destOrd="0" presId="urn:microsoft.com/office/officeart/2005/8/layout/default"/>
    <dgm:cxn modelId="{C42157C8-760F-4ED6-8F2D-91826627068E}" type="presParOf" srcId="{2C4D8237-0403-464F-98F0-3851EA7B715F}" destId="{3124EEC9-D1CE-4131-8F06-2ABB78470EAC}" srcOrd="2" destOrd="0" presId="urn:microsoft.com/office/officeart/2005/8/layout/default"/>
    <dgm:cxn modelId="{E8E7FB5C-6BE8-478D-84EC-711E91EAD3CB}" type="presParOf" srcId="{2C4D8237-0403-464F-98F0-3851EA7B715F}" destId="{B707AFE6-B142-4154-88B7-E7E4D4D845D9}" srcOrd="3" destOrd="0" presId="urn:microsoft.com/office/officeart/2005/8/layout/default"/>
    <dgm:cxn modelId="{35E8A8BF-5348-4E71-9B7B-4ADF6575C806}" type="presParOf" srcId="{2C4D8237-0403-464F-98F0-3851EA7B715F}" destId="{DC4D3D35-D3D0-4423-856C-F77159A1D740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1F49D3-1993-4DF4-8453-8DF3DA972D00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1B075D3-3278-4816-AB82-0E405F7B681D}">
      <dgm:prSet/>
      <dgm:spPr/>
      <dgm:t>
        <a:bodyPr/>
        <a:lstStyle/>
        <a:p>
          <a:r>
            <a:rPr lang="en-US"/>
            <a:t>Family Medicine</a:t>
          </a:r>
        </a:p>
      </dgm:t>
    </dgm:pt>
    <dgm:pt modelId="{6E4C4E27-7692-45D5-A63B-1BC575B74A30}" type="parTrans" cxnId="{BEEE4673-837B-41D4-983B-CC0103C15B8E}">
      <dgm:prSet/>
      <dgm:spPr/>
      <dgm:t>
        <a:bodyPr/>
        <a:lstStyle/>
        <a:p>
          <a:endParaRPr lang="en-US"/>
        </a:p>
      </dgm:t>
    </dgm:pt>
    <dgm:pt modelId="{391A0C03-0086-4E32-B544-72EFD2A7115A}" type="sibTrans" cxnId="{BEEE4673-837B-41D4-983B-CC0103C15B8E}">
      <dgm:prSet/>
      <dgm:spPr/>
      <dgm:t>
        <a:bodyPr/>
        <a:lstStyle/>
        <a:p>
          <a:endParaRPr lang="en-US"/>
        </a:p>
      </dgm:t>
    </dgm:pt>
    <dgm:pt modelId="{DFECC22A-3F58-4DCD-B6A5-88175F1C7BA4}">
      <dgm:prSet/>
      <dgm:spPr/>
      <dgm:t>
        <a:bodyPr/>
        <a:lstStyle/>
        <a:p>
          <a:r>
            <a:rPr lang="en-US"/>
            <a:t>Internal Medicine</a:t>
          </a:r>
        </a:p>
      </dgm:t>
    </dgm:pt>
    <dgm:pt modelId="{D7651985-7F73-4549-B32E-B4EFBCAE8FB3}" type="parTrans" cxnId="{28FDA28C-FE3E-49AC-9B94-9F5381323CDD}">
      <dgm:prSet/>
      <dgm:spPr/>
      <dgm:t>
        <a:bodyPr/>
        <a:lstStyle/>
        <a:p>
          <a:endParaRPr lang="en-US"/>
        </a:p>
      </dgm:t>
    </dgm:pt>
    <dgm:pt modelId="{A79CE601-5440-4B2F-A1FC-FA7088418B54}" type="sibTrans" cxnId="{28FDA28C-FE3E-49AC-9B94-9F5381323CDD}">
      <dgm:prSet/>
      <dgm:spPr/>
      <dgm:t>
        <a:bodyPr/>
        <a:lstStyle/>
        <a:p>
          <a:endParaRPr lang="en-US"/>
        </a:p>
      </dgm:t>
    </dgm:pt>
    <dgm:pt modelId="{8669B84E-7C75-48AA-8350-149BEAC040C9}" type="pres">
      <dgm:prSet presAssocID="{0D1F49D3-1993-4DF4-8453-8DF3DA972D0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0FA7774-D32D-4F60-82E6-ED9201A7B4D6}" type="pres">
      <dgm:prSet presAssocID="{41B075D3-3278-4816-AB82-0E405F7B681D}" presName="root" presStyleCnt="0"/>
      <dgm:spPr/>
    </dgm:pt>
    <dgm:pt modelId="{2FE2B29E-00B6-4218-8B5C-984EFCB7DE07}" type="pres">
      <dgm:prSet presAssocID="{41B075D3-3278-4816-AB82-0E405F7B681D}" presName="rootComposite" presStyleCnt="0"/>
      <dgm:spPr/>
    </dgm:pt>
    <dgm:pt modelId="{7B6A7C75-4DD3-4FE5-B6DC-063D9C962A4A}" type="pres">
      <dgm:prSet presAssocID="{41B075D3-3278-4816-AB82-0E405F7B681D}" presName="rootText" presStyleLbl="node1" presStyleIdx="0" presStyleCnt="2"/>
      <dgm:spPr/>
    </dgm:pt>
    <dgm:pt modelId="{3FE6C438-DAA6-4C59-B3B2-4A41B87FF7F9}" type="pres">
      <dgm:prSet presAssocID="{41B075D3-3278-4816-AB82-0E405F7B681D}" presName="rootConnector" presStyleLbl="node1" presStyleIdx="0" presStyleCnt="2"/>
      <dgm:spPr/>
    </dgm:pt>
    <dgm:pt modelId="{6EA1D516-4323-4DE4-816C-2906570C68D0}" type="pres">
      <dgm:prSet presAssocID="{41B075D3-3278-4816-AB82-0E405F7B681D}" presName="childShape" presStyleCnt="0"/>
      <dgm:spPr/>
    </dgm:pt>
    <dgm:pt modelId="{9B494380-B2F9-4BBE-A7E4-E9A565D3E83E}" type="pres">
      <dgm:prSet presAssocID="{DFECC22A-3F58-4DCD-B6A5-88175F1C7BA4}" presName="root" presStyleCnt="0"/>
      <dgm:spPr/>
    </dgm:pt>
    <dgm:pt modelId="{EE514AED-77B9-4059-B2BE-2135290B764B}" type="pres">
      <dgm:prSet presAssocID="{DFECC22A-3F58-4DCD-B6A5-88175F1C7BA4}" presName="rootComposite" presStyleCnt="0"/>
      <dgm:spPr/>
    </dgm:pt>
    <dgm:pt modelId="{B9998C43-D328-4AC1-8F1E-F41DECB54ECD}" type="pres">
      <dgm:prSet presAssocID="{DFECC22A-3F58-4DCD-B6A5-88175F1C7BA4}" presName="rootText" presStyleLbl="node1" presStyleIdx="1" presStyleCnt="2"/>
      <dgm:spPr/>
    </dgm:pt>
    <dgm:pt modelId="{7587A9C5-2057-4551-AE26-1709375B461A}" type="pres">
      <dgm:prSet presAssocID="{DFECC22A-3F58-4DCD-B6A5-88175F1C7BA4}" presName="rootConnector" presStyleLbl="node1" presStyleIdx="1" presStyleCnt="2"/>
      <dgm:spPr/>
    </dgm:pt>
    <dgm:pt modelId="{B03592F5-CB55-44F0-8784-9DD929CD7055}" type="pres">
      <dgm:prSet presAssocID="{DFECC22A-3F58-4DCD-B6A5-88175F1C7BA4}" presName="childShape" presStyleCnt="0"/>
      <dgm:spPr/>
    </dgm:pt>
  </dgm:ptLst>
  <dgm:cxnLst>
    <dgm:cxn modelId="{CA23BD11-435D-4A23-8D33-9743B9219930}" type="presOf" srcId="{41B075D3-3278-4816-AB82-0E405F7B681D}" destId="{3FE6C438-DAA6-4C59-B3B2-4A41B87FF7F9}" srcOrd="1" destOrd="0" presId="urn:microsoft.com/office/officeart/2005/8/layout/hierarchy3"/>
    <dgm:cxn modelId="{F7828D21-DA53-4995-8E3F-EAA2204E470C}" type="presOf" srcId="{DFECC22A-3F58-4DCD-B6A5-88175F1C7BA4}" destId="{B9998C43-D328-4AC1-8F1E-F41DECB54ECD}" srcOrd="0" destOrd="0" presId="urn:microsoft.com/office/officeart/2005/8/layout/hierarchy3"/>
    <dgm:cxn modelId="{7A747C6C-00F0-40FE-B6ED-6CE6A20081BF}" type="presOf" srcId="{0D1F49D3-1993-4DF4-8453-8DF3DA972D00}" destId="{8669B84E-7C75-48AA-8350-149BEAC040C9}" srcOrd="0" destOrd="0" presId="urn:microsoft.com/office/officeart/2005/8/layout/hierarchy3"/>
    <dgm:cxn modelId="{5513E86F-AA22-446E-B056-530D087C4C98}" type="presOf" srcId="{41B075D3-3278-4816-AB82-0E405F7B681D}" destId="{7B6A7C75-4DD3-4FE5-B6DC-063D9C962A4A}" srcOrd="0" destOrd="0" presId="urn:microsoft.com/office/officeart/2005/8/layout/hierarchy3"/>
    <dgm:cxn modelId="{BEEE4673-837B-41D4-983B-CC0103C15B8E}" srcId="{0D1F49D3-1993-4DF4-8453-8DF3DA972D00}" destId="{41B075D3-3278-4816-AB82-0E405F7B681D}" srcOrd="0" destOrd="0" parTransId="{6E4C4E27-7692-45D5-A63B-1BC575B74A30}" sibTransId="{391A0C03-0086-4E32-B544-72EFD2A7115A}"/>
    <dgm:cxn modelId="{A5665A7A-427D-4405-AAA0-A6A01156A158}" type="presOf" srcId="{DFECC22A-3F58-4DCD-B6A5-88175F1C7BA4}" destId="{7587A9C5-2057-4551-AE26-1709375B461A}" srcOrd="1" destOrd="0" presId="urn:microsoft.com/office/officeart/2005/8/layout/hierarchy3"/>
    <dgm:cxn modelId="{28FDA28C-FE3E-49AC-9B94-9F5381323CDD}" srcId="{0D1F49D3-1993-4DF4-8453-8DF3DA972D00}" destId="{DFECC22A-3F58-4DCD-B6A5-88175F1C7BA4}" srcOrd="1" destOrd="0" parTransId="{D7651985-7F73-4549-B32E-B4EFBCAE8FB3}" sibTransId="{A79CE601-5440-4B2F-A1FC-FA7088418B54}"/>
    <dgm:cxn modelId="{1DB7B59B-FDA4-4969-AC64-D4E4CEA9D71B}" type="presParOf" srcId="{8669B84E-7C75-48AA-8350-149BEAC040C9}" destId="{20FA7774-D32D-4F60-82E6-ED9201A7B4D6}" srcOrd="0" destOrd="0" presId="urn:microsoft.com/office/officeart/2005/8/layout/hierarchy3"/>
    <dgm:cxn modelId="{BFFA7107-AD43-4935-A684-ECDA3647FB04}" type="presParOf" srcId="{20FA7774-D32D-4F60-82E6-ED9201A7B4D6}" destId="{2FE2B29E-00B6-4218-8B5C-984EFCB7DE07}" srcOrd="0" destOrd="0" presId="urn:microsoft.com/office/officeart/2005/8/layout/hierarchy3"/>
    <dgm:cxn modelId="{B5ACF3C1-243A-4415-BDCF-29C541E54984}" type="presParOf" srcId="{2FE2B29E-00B6-4218-8B5C-984EFCB7DE07}" destId="{7B6A7C75-4DD3-4FE5-B6DC-063D9C962A4A}" srcOrd="0" destOrd="0" presId="urn:microsoft.com/office/officeart/2005/8/layout/hierarchy3"/>
    <dgm:cxn modelId="{BD33A0EA-3247-47F5-8E32-902274901740}" type="presParOf" srcId="{2FE2B29E-00B6-4218-8B5C-984EFCB7DE07}" destId="{3FE6C438-DAA6-4C59-B3B2-4A41B87FF7F9}" srcOrd="1" destOrd="0" presId="urn:microsoft.com/office/officeart/2005/8/layout/hierarchy3"/>
    <dgm:cxn modelId="{B8DED07E-EFA2-4E7A-9DF2-EEA393022D84}" type="presParOf" srcId="{20FA7774-D32D-4F60-82E6-ED9201A7B4D6}" destId="{6EA1D516-4323-4DE4-816C-2906570C68D0}" srcOrd="1" destOrd="0" presId="urn:microsoft.com/office/officeart/2005/8/layout/hierarchy3"/>
    <dgm:cxn modelId="{059D0EBE-EEA2-4F73-AA43-F20B57DCC3A9}" type="presParOf" srcId="{8669B84E-7C75-48AA-8350-149BEAC040C9}" destId="{9B494380-B2F9-4BBE-A7E4-E9A565D3E83E}" srcOrd="1" destOrd="0" presId="urn:microsoft.com/office/officeart/2005/8/layout/hierarchy3"/>
    <dgm:cxn modelId="{6A235B33-5672-4A31-9F21-A91018DC2669}" type="presParOf" srcId="{9B494380-B2F9-4BBE-A7E4-E9A565D3E83E}" destId="{EE514AED-77B9-4059-B2BE-2135290B764B}" srcOrd="0" destOrd="0" presId="urn:microsoft.com/office/officeart/2005/8/layout/hierarchy3"/>
    <dgm:cxn modelId="{38DF3C97-AE46-49EA-AC30-8568795DC24D}" type="presParOf" srcId="{EE514AED-77B9-4059-B2BE-2135290B764B}" destId="{B9998C43-D328-4AC1-8F1E-F41DECB54ECD}" srcOrd="0" destOrd="0" presId="urn:microsoft.com/office/officeart/2005/8/layout/hierarchy3"/>
    <dgm:cxn modelId="{B3F4924C-087A-44F4-899E-86951248931B}" type="presParOf" srcId="{EE514AED-77B9-4059-B2BE-2135290B764B}" destId="{7587A9C5-2057-4551-AE26-1709375B461A}" srcOrd="1" destOrd="0" presId="urn:microsoft.com/office/officeart/2005/8/layout/hierarchy3"/>
    <dgm:cxn modelId="{65C08B69-E1B5-4A64-8293-3B83BB630F16}" type="presParOf" srcId="{9B494380-B2F9-4BBE-A7E4-E9A565D3E83E}" destId="{B03592F5-CB55-44F0-8784-9DD929CD705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FD1C37-201A-445D-A583-E829C6E6B44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accent3_2" csCatId="accent3" phldr="1"/>
      <dgm:spPr/>
      <dgm:t>
        <a:bodyPr/>
        <a:lstStyle/>
        <a:p>
          <a:endParaRPr lang="en-US"/>
        </a:p>
      </dgm:t>
    </dgm:pt>
    <dgm:pt modelId="{9DC3726C-B353-45AA-9944-A03E1B64484A}">
      <dgm:prSet/>
      <dgm:spPr/>
      <dgm:t>
        <a:bodyPr/>
        <a:lstStyle/>
        <a:p>
          <a:r>
            <a:rPr lang="en-US"/>
            <a:t>2020: first combined NRMP match</a:t>
          </a:r>
        </a:p>
      </dgm:t>
    </dgm:pt>
    <dgm:pt modelId="{9D5016FB-4D24-401B-9418-EAE0FC3D566D}" type="parTrans" cxnId="{85DAF041-45BA-4FAF-9DB4-6C921EDC2067}">
      <dgm:prSet/>
      <dgm:spPr/>
      <dgm:t>
        <a:bodyPr/>
        <a:lstStyle/>
        <a:p>
          <a:endParaRPr lang="en-US"/>
        </a:p>
      </dgm:t>
    </dgm:pt>
    <dgm:pt modelId="{4C729A2B-3BF4-48BA-B5E7-5AAABBC06E9E}" type="sibTrans" cxnId="{85DAF041-45BA-4FAF-9DB4-6C921EDC2067}">
      <dgm:prSet/>
      <dgm:spPr/>
      <dgm:t>
        <a:bodyPr/>
        <a:lstStyle/>
        <a:p>
          <a:endParaRPr lang="en-US"/>
        </a:p>
      </dgm:t>
    </dgm:pt>
    <dgm:pt modelId="{A3B2D9D4-FE1B-4067-A209-8652576D225F}">
      <dgm:prSet/>
      <dgm:spPr/>
      <dgm:t>
        <a:bodyPr/>
        <a:lstStyle/>
        <a:p>
          <a:r>
            <a:rPr lang="en-US"/>
            <a:t>Residency programs with Osteopathic Recognition</a:t>
          </a:r>
        </a:p>
      </dgm:t>
    </dgm:pt>
    <dgm:pt modelId="{CAB33462-433B-47E8-A9C5-7C6D6C4F788D}" type="parTrans" cxnId="{6F83FF6E-ED92-4395-8FC9-8A37B75503C0}">
      <dgm:prSet/>
      <dgm:spPr/>
      <dgm:t>
        <a:bodyPr/>
        <a:lstStyle/>
        <a:p>
          <a:endParaRPr lang="en-US"/>
        </a:p>
      </dgm:t>
    </dgm:pt>
    <dgm:pt modelId="{470E1E06-4213-4011-A2B9-A1E250E8D751}" type="sibTrans" cxnId="{6F83FF6E-ED92-4395-8FC9-8A37B75503C0}">
      <dgm:prSet/>
      <dgm:spPr/>
      <dgm:t>
        <a:bodyPr/>
        <a:lstStyle/>
        <a:p>
          <a:endParaRPr lang="en-US"/>
        </a:p>
      </dgm:t>
    </dgm:pt>
    <dgm:pt modelId="{0C3B40A0-A40F-4236-858E-885971CD68EC}" type="pres">
      <dgm:prSet presAssocID="{48FD1C37-201A-445D-A583-E829C6E6B44A}" presName="root" presStyleCnt="0">
        <dgm:presLayoutVars>
          <dgm:dir/>
          <dgm:resizeHandles val="exact"/>
        </dgm:presLayoutVars>
      </dgm:prSet>
      <dgm:spPr/>
    </dgm:pt>
    <dgm:pt modelId="{4CDB3D05-4A48-4354-A314-D5F6E849FF99}" type="pres">
      <dgm:prSet presAssocID="{48FD1C37-201A-445D-A583-E829C6E6B44A}" presName="container" presStyleCnt="0">
        <dgm:presLayoutVars>
          <dgm:dir/>
          <dgm:resizeHandles val="exact"/>
        </dgm:presLayoutVars>
      </dgm:prSet>
      <dgm:spPr/>
    </dgm:pt>
    <dgm:pt modelId="{7A176610-8B4A-482D-BC88-CD0E102FE4FF}" type="pres">
      <dgm:prSet presAssocID="{9DC3726C-B353-45AA-9944-A03E1B64484A}" presName="compNode" presStyleCnt="0"/>
      <dgm:spPr/>
    </dgm:pt>
    <dgm:pt modelId="{A850382E-5A58-44E8-AB20-98C197F8DF2C}" type="pres">
      <dgm:prSet presAssocID="{9DC3726C-B353-45AA-9944-A03E1B64484A}" presName="iconBgRect" presStyleLbl="bgShp" presStyleIdx="0" presStyleCnt="2"/>
      <dgm:spPr>
        <a:solidFill>
          <a:srgbClr val="CC7349"/>
        </a:solidFill>
      </dgm:spPr>
    </dgm:pt>
    <dgm:pt modelId="{942E0F1C-D5A4-4462-93F4-8BF41D45999D}" type="pres">
      <dgm:prSet presAssocID="{9DC3726C-B353-45AA-9944-A03E1B64484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 female with solid fill"/>
        </a:ext>
      </dgm:extLst>
    </dgm:pt>
    <dgm:pt modelId="{703B9BB2-E23C-4305-BB73-7D54C77253FF}" type="pres">
      <dgm:prSet presAssocID="{9DC3726C-B353-45AA-9944-A03E1B64484A}" presName="spaceRect" presStyleCnt="0"/>
      <dgm:spPr/>
    </dgm:pt>
    <dgm:pt modelId="{48AD4ACC-6410-4E44-AE9F-A6C5B2716EED}" type="pres">
      <dgm:prSet presAssocID="{9DC3726C-B353-45AA-9944-A03E1B64484A}" presName="textRect" presStyleLbl="revTx" presStyleIdx="0" presStyleCnt="2">
        <dgm:presLayoutVars>
          <dgm:chMax val="1"/>
          <dgm:chPref val="1"/>
        </dgm:presLayoutVars>
      </dgm:prSet>
      <dgm:spPr/>
    </dgm:pt>
    <dgm:pt modelId="{4A413C8F-75A3-45FB-988E-005BDACB3B5A}" type="pres">
      <dgm:prSet presAssocID="{4C729A2B-3BF4-48BA-B5E7-5AAABBC06E9E}" presName="sibTrans" presStyleLbl="sibTrans2D1" presStyleIdx="0" presStyleCnt="0"/>
      <dgm:spPr/>
    </dgm:pt>
    <dgm:pt modelId="{DF7ADAC2-0B8A-424B-A87A-5C111B4E254D}" type="pres">
      <dgm:prSet presAssocID="{A3B2D9D4-FE1B-4067-A209-8652576D225F}" presName="compNode" presStyleCnt="0"/>
      <dgm:spPr/>
    </dgm:pt>
    <dgm:pt modelId="{2471BC00-EAA1-4793-AFCB-3F92C530D286}" type="pres">
      <dgm:prSet presAssocID="{A3B2D9D4-FE1B-4067-A209-8652576D225F}" presName="iconBgRect" presStyleLbl="bgShp" presStyleIdx="1" presStyleCnt="2"/>
      <dgm:spPr/>
    </dgm:pt>
    <dgm:pt modelId="{0D949BF7-DBE5-42F1-AECA-AD674AFFAC42}" type="pres">
      <dgm:prSet presAssocID="{A3B2D9D4-FE1B-4067-A209-8652576D225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tecting hand with solid fill"/>
        </a:ext>
      </dgm:extLst>
    </dgm:pt>
    <dgm:pt modelId="{64B86630-F263-463A-9AAE-A568B78E01F3}" type="pres">
      <dgm:prSet presAssocID="{A3B2D9D4-FE1B-4067-A209-8652576D225F}" presName="spaceRect" presStyleCnt="0"/>
      <dgm:spPr/>
    </dgm:pt>
    <dgm:pt modelId="{FF5B5873-A044-426F-B940-01DA55465D68}" type="pres">
      <dgm:prSet presAssocID="{A3B2D9D4-FE1B-4067-A209-8652576D225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BC252703-8C78-447D-A8E4-9275BF6DBE43}" type="presOf" srcId="{48FD1C37-201A-445D-A583-E829C6E6B44A}" destId="{0C3B40A0-A40F-4236-858E-885971CD68EC}" srcOrd="0" destOrd="0" presId="urn:microsoft.com/office/officeart/2018/2/layout/IconCircleList"/>
    <dgm:cxn modelId="{85DAF041-45BA-4FAF-9DB4-6C921EDC2067}" srcId="{48FD1C37-201A-445D-A583-E829C6E6B44A}" destId="{9DC3726C-B353-45AA-9944-A03E1B64484A}" srcOrd="0" destOrd="0" parTransId="{9D5016FB-4D24-401B-9418-EAE0FC3D566D}" sibTransId="{4C729A2B-3BF4-48BA-B5E7-5AAABBC06E9E}"/>
    <dgm:cxn modelId="{6F83FF6E-ED92-4395-8FC9-8A37B75503C0}" srcId="{48FD1C37-201A-445D-A583-E829C6E6B44A}" destId="{A3B2D9D4-FE1B-4067-A209-8652576D225F}" srcOrd="1" destOrd="0" parTransId="{CAB33462-433B-47E8-A9C5-7C6D6C4F788D}" sibTransId="{470E1E06-4213-4011-A2B9-A1E250E8D751}"/>
    <dgm:cxn modelId="{C274965A-6FEC-43BB-B8CD-1788FA3E6432}" type="presOf" srcId="{9DC3726C-B353-45AA-9944-A03E1B64484A}" destId="{48AD4ACC-6410-4E44-AE9F-A6C5B2716EED}" srcOrd="0" destOrd="0" presId="urn:microsoft.com/office/officeart/2018/2/layout/IconCircleList"/>
    <dgm:cxn modelId="{D2F041AD-310C-4B7E-830A-E7CEA75FD779}" type="presOf" srcId="{4C729A2B-3BF4-48BA-B5E7-5AAABBC06E9E}" destId="{4A413C8F-75A3-45FB-988E-005BDACB3B5A}" srcOrd="0" destOrd="0" presId="urn:microsoft.com/office/officeart/2018/2/layout/IconCircleList"/>
    <dgm:cxn modelId="{794281BD-5774-433A-A822-3E56962BD58E}" type="presOf" srcId="{A3B2D9D4-FE1B-4067-A209-8652576D225F}" destId="{FF5B5873-A044-426F-B940-01DA55465D68}" srcOrd="0" destOrd="0" presId="urn:microsoft.com/office/officeart/2018/2/layout/IconCircleList"/>
    <dgm:cxn modelId="{740A453B-B521-4F52-94CA-EFFC708CA427}" type="presParOf" srcId="{0C3B40A0-A40F-4236-858E-885971CD68EC}" destId="{4CDB3D05-4A48-4354-A314-D5F6E849FF99}" srcOrd="0" destOrd="0" presId="urn:microsoft.com/office/officeart/2018/2/layout/IconCircleList"/>
    <dgm:cxn modelId="{D01B6B81-449D-48D2-AFF4-9F19210A51D2}" type="presParOf" srcId="{4CDB3D05-4A48-4354-A314-D5F6E849FF99}" destId="{7A176610-8B4A-482D-BC88-CD0E102FE4FF}" srcOrd="0" destOrd="0" presId="urn:microsoft.com/office/officeart/2018/2/layout/IconCircleList"/>
    <dgm:cxn modelId="{29274623-D558-40D6-86D4-254740EB74C9}" type="presParOf" srcId="{7A176610-8B4A-482D-BC88-CD0E102FE4FF}" destId="{A850382E-5A58-44E8-AB20-98C197F8DF2C}" srcOrd="0" destOrd="0" presId="urn:microsoft.com/office/officeart/2018/2/layout/IconCircleList"/>
    <dgm:cxn modelId="{CC607C76-E951-44B3-9550-6D9255541F8C}" type="presParOf" srcId="{7A176610-8B4A-482D-BC88-CD0E102FE4FF}" destId="{942E0F1C-D5A4-4462-93F4-8BF41D45999D}" srcOrd="1" destOrd="0" presId="urn:microsoft.com/office/officeart/2018/2/layout/IconCircleList"/>
    <dgm:cxn modelId="{F298FC2A-56B1-414D-BD80-D92F165D502C}" type="presParOf" srcId="{7A176610-8B4A-482D-BC88-CD0E102FE4FF}" destId="{703B9BB2-E23C-4305-BB73-7D54C77253FF}" srcOrd="2" destOrd="0" presId="urn:microsoft.com/office/officeart/2018/2/layout/IconCircleList"/>
    <dgm:cxn modelId="{56F43DB5-8D92-40A7-91A5-F15D686B4528}" type="presParOf" srcId="{7A176610-8B4A-482D-BC88-CD0E102FE4FF}" destId="{48AD4ACC-6410-4E44-AE9F-A6C5B2716EED}" srcOrd="3" destOrd="0" presId="urn:microsoft.com/office/officeart/2018/2/layout/IconCircleList"/>
    <dgm:cxn modelId="{C12222BE-7DD7-4DB7-A986-A2EC31EBB91F}" type="presParOf" srcId="{4CDB3D05-4A48-4354-A314-D5F6E849FF99}" destId="{4A413C8F-75A3-45FB-988E-005BDACB3B5A}" srcOrd="1" destOrd="0" presId="urn:microsoft.com/office/officeart/2018/2/layout/IconCircleList"/>
    <dgm:cxn modelId="{C323E6C5-BC8D-418D-9CB0-1DD670D83C14}" type="presParOf" srcId="{4CDB3D05-4A48-4354-A314-D5F6E849FF99}" destId="{DF7ADAC2-0B8A-424B-A87A-5C111B4E254D}" srcOrd="2" destOrd="0" presId="urn:microsoft.com/office/officeart/2018/2/layout/IconCircleList"/>
    <dgm:cxn modelId="{CFE298A0-9C81-47EE-9C37-63A9488EEA47}" type="presParOf" srcId="{DF7ADAC2-0B8A-424B-A87A-5C111B4E254D}" destId="{2471BC00-EAA1-4793-AFCB-3F92C530D286}" srcOrd="0" destOrd="0" presId="urn:microsoft.com/office/officeart/2018/2/layout/IconCircleList"/>
    <dgm:cxn modelId="{7C395178-8726-45DA-8986-08BFB3D7A411}" type="presParOf" srcId="{DF7ADAC2-0B8A-424B-A87A-5C111B4E254D}" destId="{0D949BF7-DBE5-42F1-AECA-AD674AFFAC42}" srcOrd="1" destOrd="0" presId="urn:microsoft.com/office/officeart/2018/2/layout/IconCircleList"/>
    <dgm:cxn modelId="{06E0F073-7CD6-4A59-BC96-B6F2286FF3F9}" type="presParOf" srcId="{DF7ADAC2-0B8A-424B-A87A-5C111B4E254D}" destId="{64B86630-F263-463A-9AAE-A568B78E01F3}" srcOrd="2" destOrd="0" presId="urn:microsoft.com/office/officeart/2018/2/layout/IconCircleList"/>
    <dgm:cxn modelId="{C812D672-741D-425C-ABDE-9BF1C9893E15}" type="presParOf" srcId="{DF7ADAC2-0B8A-424B-A87A-5C111B4E254D}" destId="{FF5B5873-A044-426F-B940-01DA55465D68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8FD1C37-201A-445D-A583-E829C6E6B44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accent3_2" csCatId="accent3" phldr="1"/>
      <dgm:spPr/>
      <dgm:t>
        <a:bodyPr/>
        <a:lstStyle/>
        <a:p>
          <a:endParaRPr lang="en-US"/>
        </a:p>
      </dgm:t>
    </dgm:pt>
    <dgm:pt modelId="{9DC3726C-B353-45AA-9944-A03E1B64484A}">
      <dgm:prSet/>
      <dgm:spPr/>
      <dgm:t>
        <a:bodyPr/>
        <a:lstStyle/>
        <a:p>
          <a:r>
            <a:rPr lang="en-US" dirty="0">
              <a:solidFill>
                <a:srgbClr val="A3A98C"/>
              </a:solidFill>
            </a:rPr>
            <a:t>Transitioning member database</a:t>
          </a:r>
        </a:p>
      </dgm:t>
    </dgm:pt>
    <dgm:pt modelId="{9D5016FB-4D24-401B-9418-EAE0FC3D566D}" type="parTrans" cxnId="{85DAF041-45BA-4FAF-9DB4-6C921EDC2067}">
      <dgm:prSet/>
      <dgm:spPr/>
      <dgm:t>
        <a:bodyPr/>
        <a:lstStyle/>
        <a:p>
          <a:endParaRPr lang="en-US"/>
        </a:p>
      </dgm:t>
    </dgm:pt>
    <dgm:pt modelId="{4C729A2B-3BF4-48BA-B5E7-5AAABBC06E9E}" type="sibTrans" cxnId="{85DAF041-45BA-4FAF-9DB4-6C921EDC2067}">
      <dgm:prSet/>
      <dgm:spPr/>
      <dgm:t>
        <a:bodyPr/>
        <a:lstStyle/>
        <a:p>
          <a:endParaRPr lang="en-US"/>
        </a:p>
      </dgm:t>
    </dgm:pt>
    <dgm:pt modelId="{A3B2D9D4-FE1B-4067-A209-8652576D225F}">
      <dgm:prSet/>
      <dgm:spPr/>
      <dgm:t>
        <a:bodyPr/>
        <a:lstStyle/>
        <a:p>
          <a:r>
            <a:rPr lang="en-US" dirty="0">
              <a:solidFill>
                <a:srgbClr val="A3A98C"/>
              </a:solidFill>
            </a:rPr>
            <a:t>Return to work:     April 4</a:t>
          </a:r>
        </a:p>
      </dgm:t>
    </dgm:pt>
    <dgm:pt modelId="{CAB33462-433B-47E8-A9C5-7C6D6C4F788D}" type="parTrans" cxnId="{6F83FF6E-ED92-4395-8FC9-8A37B75503C0}">
      <dgm:prSet/>
      <dgm:spPr/>
      <dgm:t>
        <a:bodyPr/>
        <a:lstStyle/>
        <a:p>
          <a:endParaRPr lang="en-US"/>
        </a:p>
      </dgm:t>
    </dgm:pt>
    <dgm:pt modelId="{470E1E06-4213-4011-A2B9-A1E250E8D751}" type="sibTrans" cxnId="{6F83FF6E-ED92-4395-8FC9-8A37B75503C0}">
      <dgm:prSet/>
      <dgm:spPr/>
      <dgm:t>
        <a:bodyPr/>
        <a:lstStyle/>
        <a:p>
          <a:endParaRPr lang="en-US"/>
        </a:p>
      </dgm:t>
    </dgm:pt>
    <dgm:pt modelId="{0C3B40A0-A40F-4236-858E-885971CD68EC}" type="pres">
      <dgm:prSet presAssocID="{48FD1C37-201A-445D-A583-E829C6E6B44A}" presName="root" presStyleCnt="0">
        <dgm:presLayoutVars>
          <dgm:dir/>
          <dgm:resizeHandles val="exact"/>
        </dgm:presLayoutVars>
      </dgm:prSet>
      <dgm:spPr/>
    </dgm:pt>
    <dgm:pt modelId="{4CDB3D05-4A48-4354-A314-D5F6E849FF99}" type="pres">
      <dgm:prSet presAssocID="{48FD1C37-201A-445D-A583-E829C6E6B44A}" presName="container" presStyleCnt="0">
        <dgm:presLayoutVars>
          <dgm:dir/>
          <dgm:resizeHandles val="exact"/>
        </dgm:presLayoutVars>
      </dgm:prSet>
      <dgm:spPr/>
    </dgm:pt>
    <dgm:pt modelId="{7A176610-8B4A-482D-BC88-CD0E102FE4FF}" type="pres">
      <dgm:prSet presAssocID="{9DC3726C-B353-45AA-9944-A03E1B64484A}" presName="compNode" presStyleCnt="0"/>
      <dgm:spPr/>
    </dgm:pt>
    <dgm:pt modelId="{A850382E-5A58-44E8-AB20-98C197F8DF2C}" type="pres">
      <dgm:prSet presAssocID="{9DC3726C-B353-45AA-9944-A03E1B64484A}" presName="iconBgRect" presStyleLbl="bgShp" presStyleIdx="0" presStyleCnt="2"/>
      <dgm:spPr>
        <a:solidFill>
          <a:srgbClr val="A3A98C"/>
        </a:solidFill>
      </dgm:spPr>
    </dgm:pt>
    <dgm:pt modelId="{942E0F1C-D5A4-4462-93F4-8BF41D45999D}" type="pres">
      <dgm:prSet presAssocID="{9DC3726C-B353-45AA-9944-A03E1B64484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luencer with solid fill"/>
        </a:ext>
      </dgm:extLst>
    </dgm:pt>
    <dgm:pt modelId="{703B9BB2-E23C-4305-BB73-7D54C77253FF}" type="pres">
      <dgm:prSet presAssocID="{9DC3726C-B353-45AA-9944-A03E1B64484A}" presName="spaceRect" presStyleCnt="0"/>
      <dgm:spPr/>
    </dgm:pt>
    <dgm:pt modelId="{48AD4ACC-6410-4E44-AE9F-A6C5B2716EED}" type="pres">
      <dgm:prSet presAssocID="{9DC3726C-B353-45AA-9944-A03E1B64484A}" presName="textRect" presStyleLbl="revTx" presStyleIdx="0" presStyleCnt="2">
        <dgm:presLayoutVars>
          <dgm:chMax val="1"/>
          <dgm:chPref val="1"/>
        </dgm:presLayoutVars>
      </dgm:prSet>
      <dgm:spPr/>
    </dgm:pt>
    <dgm:pt modelId="{4A413C8F-75A3-45FB-988E-005BDACB3B5A}" type="pres">
      <dgm:prSet presAssocID="{4C729A2B-3BF4-48BA-B5E7-5AAABBC06E9E}" presName="sibTrans" presStyleLbl="sibTrans2D1" presStyleIdx="0" presStyleCnt="0"/>
      <dgm:spPr/>
    </dgm:pt>
    <dgm:pt modelId="{DF7ADAC2-0B8A-424B-A87A-5C111B4E254D}" type="pres">
      <dgm:prSet presAssocID="{A3B2D9D4-FE1B-4067-A209-8652576D225F}" presName="compNode" presStyleCnt="0"/>
      <dgm:spPr/>
    </dgm:pt>
    <dgm:pt modelId="{2471BC00-EAA1-4793-AFCB-3F92C530D286}" type="pres">
      <dgm:prSet presAssocID="{A3B2D9D4-FE1B-4067-A209-8652576D225F}" presName="iconBgRect" presStyleLbl="bgShp" presStyleIdx="1" presStyleCnt="2"/>
      <dgm:spPr>
        <a:solidFill>
          <a:srgbClr val="A3A98C"/>
        </a:solidFill>
      </dgm:spPr>
    </dgm:pt>
    <dgm:pt modelId="{0D949BF7-DBE5-42F1-AECA-AD674AFFAC42}" type="pres">
      <dgm:prSet presAssocID="{A3B2D9D4-FE1B-4067-A209-8652576D225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room with solid fill"/>
        </a:ext>
      </dgm:extLst>
    </dgm:pt>
    <dgm:pt modelId="{64B86630-F263-463A-9AAE-A568B78E01F3}" type="pres">
      <dgm:prSet presAssocID="{A3B2D9D4-FE1B-4067-A209-8652576D225F}" presName="spaceRect" presStyleCnt="0"/>
      <dgm:spPr/>
    </dgm:pt>
    <dgm:pt modelId="{FF5B5873-A044-426F-B940-01DA55465D68}" type="pres">
      <dgm:prSet presAssocID="{A3B2D9D4-FE1B-4067-A209-8652576D225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BC252703-8C78-447D-A8E4-9275BF6DBE43}" type="presOf" srcId="{48FD1C37-201A-445D-A583-E829C6E6B44A}" destId="{0C3B40A0-A40F-4236-858E-885971CD68EC}" srcOrd="0" destOrd="0" presId="urn:microsoft.com/office/officeart/2018/2/layout/IconCircleList"/>
    <dgm:cxn modelId="{85DAF041-45BA-4FAF-9DB4-6C921EDC2067}" srcId="{48FD1C37-201A-445D-A583-E829C6E6B44A}" destId="{9DC3726C-B353-45AA-9944-A03E1B64484A}" srcOrd="0" destOrd="0" parTransId="{9D5016FB-4D24-401B-9418-EAE0FC3D566D}" sibTransId="{4C729A2B-3BF4-48BA-B5E7-5AAABBC06E9E}"/>
    <dgm:cxn modelId="{6F83FF6E-ED92-4395-8FC9-8A37B75503C0}" srcId="{48FD1C37-201A-445D-A583-E829C6E6B44A}" destId="{A3B2D9D4-FE1B-4067-A209-8652576D225F}" srcOrd="1" destOrd="0" parTransId="{CAB33462-433B-47E8-A9C5-7C6D6C4F788D}" sibTransId="{470E1E06-4213-4011-A2B9-A1E250E8D751}"/>
    <dgm:cxn modelId="{C274965A-6FEC-43BB-B8CD-1788FA3E6432}" type="presOf" srcId="{9DC3726C-B353-45AA-9944-A03E1B64484A}" destId="{48AD4ACC-6410-4E44-AE9F-A6C5B2716EED}" srcOrd="0" destOrd="0" presId="urn:microsoft.com/office/officeart/2018/2/layout/IconCircleList"/>
    <dgm:cxn modelId="{D2F041AD-310C-4B7E-830A-E7CEA75FD779}" type="presOf" srcId="{4C729A2B-3BF4-48BA-B5E7-5AAABBC06E9E}" destId="{4A413C8F-75A3-45FB-988E-005BDACB3B5A}" srcOrd="0" destOrd="0" presId="urn:microsoft.com/office/officeart/2018/2/layout/IconCircleList"/>
    <dgm:cxn modelId="{794281BD-5774-433A-A822-3E56962BD58E}" type="presOf" srcId="{A3B2D9D4-FE1B-4067-A209-8652576D225F}" destId="{FF5B5873-A044-426F-B940-01DA55465D68}" srcOrd="0" destOrd="0" presId="urn:microsoft.com/office/officeart/2018/2/layout/IconCircleList"/>
    <dgm:cxn modelId="{740A453B-B521-4F52-94CA-EFFC708CA427}" type="presParOf" srcId="{0C3B40A0-A40F-4236-858E-885971CD68EC}" destId="{4CDB3D05-4A48-4354-A314-D5F6E849FF99}" srcOrd="0" destOrd="0" presId="urn:microsoft.com/office/officeart/2018/2/layout/IconCircleList"/>
    <dgm:cxn modelId="{D01B6B81-449D-48D2-AFF4-9F19210A51D2}" type="presParOf" srcId="{4CDB3D05-4A48-4354-A314-D5F6E849FF99}" destId="{7A176610-8B4A-482D-BC88-CD0E102FE4FF}" srcOrd="0" destOrd="0" presId="urn:microsoft.com/office/officeart/2018/2/layout/IconCircleList"/>
    <dgm:cxn modelId="{29274623-D558-40D6-86D4-254740EB74C9}" type="presParOf" srcId="{7A176610-8B4A-482D-BC88-CD0E102FE4FF}" destId="{A850382E-5A58-44E8-AB20-98C197F8DF2C}" srcOrd="0" destOrd="0" presId="urn:microsoft.com/office/officeart/2018/2/layout/IconCircleList"/>
    <dgm:cxn modelId="{CC607C76-E951-44B3-9550-6D9255541F8C}" type="presParOf" srcId="{7A176610-8B4A-482D-BC88-CD0E102FE4FF}" destId="{942E0F1C-D5A4-4462-93F4-8BF41D45999D}" srcOrd="1" destOrd="0" presId="urn:microsoft.com/office/officeart/2018/2/layout/IconCircleList"/>
    <dgm:cxn modelId="{F298FC2A-56B1-414D-BD80-D92F165D502C}" type="presParOf" srcId="{7A176610-8B4A-482D-BC88-CD0E102FE4FF}" destId="{703B9BB2-E23C-4305-BB73-7D54C77253FF}" srcOrd="2" destOrd="0" presId="urn:microsoft.com/office/officeart/2018/2/layout/IconCircleList"/>
    <dgm:cxn modelId="{56F43DB5-8D92-40A7-91A5-F15D686B4528}" type="presParOf" srcId="{7A176610-8B4A-482D-BC88-CD0E102FE4FF}" destId="{48AD4ACC-6410-4E44-AE9F-A6C5B2716EED}" srcOrd="3" destOrd="0" presId="urn:microsoft.com/office/officeart/2018/2/layout/IconCircleList"/>
    <dgm:cxn modelId="{C12222BE-7DD7-4DB7-A986-A2EC31EBB91F}" type="presParOf" srcId="{4CDB3D05-4A48-4354-A314-D5F6E849FF99}" destId="{4A413C8F-75A3-45FB-988E-005BDACB3B5A}" srcOrd="1" destOrd="0" presId="urn:microsoft.com/office/officeart/2018/2/layout/IconCircleList"/>
    <dgm:cxn modelId="{C323E6C5-BC8D-418D-9CB0-1DD670D83C14}" type="presParOf" srcId="{4CDB3D05-4A48-4354-A314-D5F6E849FF99}" destId="{DF7ADAC2-0B8A-424B-A87A-5C111B4E254D}" srcOrd="2" destOrd="0" presId="urn:microsoft.com/office/officeart/2018/2/layout/IconCircleList"/>
    <dgm:cxn modelId="{CFE298A0-9C81-47EE-9C37-63A9488EEA47}" type="presParOf" srcId="{DF7ADAC2-0B8A-424B-A87A-5C111B4E254D}" destId="{2471BC00-EAA1-4793-AFCB-3F92C530D286}" srcOrd="0" destOrd="0" presId="urn:microsoft.com/office/officeart/2018/2/layout/IconCircleList"/>
    <dgm:cxn modelId="{7C395178-8726-45DA-8986-08BFB3D7A411}" type="presParOf" srcId="{DF7ADAC2-0B8A-424B-A87A-5C111B4E254D}" destId="{0D949BF7-DBE5-42F1-AECA-AD674AFFAC42}" srcOrd="1" destOrd="0" presId="urn:microsoft.com/office/officeart/2018/2/layout/IconCircleList"/>
    <dgm:cxn modelId="{06E0F073-7CD6-4A59-BC96-B6F2286FF3F9}" type="presParOf" srcId="{DF7ADAC2-0B8A-424B-A87A-5C111B4E254D}" destId="{64B86630-F263-463A-9AAE-A568B78E01F3}" srcOrd="2" destOrd="0" presId="urn:microsoft.com/office/officeart/2018/2/layout/IconCircleList"/>
    <dgm:cxn modelId="{C812D672-741D-425C-ABDE-9BF1C9893E15}" type="presParOf" srcId="{DF7ADAC2-0B8A-424B-A87A-5C111B4E254D}" destId="{FF5B5873-A044-426F-B940-01DA55465D68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E10D3-C387-46C2-8D4A-6272E21F9D42}">
      <dsp:nvSpPr>
        <dsp:cNvPr id="0" name=""/>
        <dsp:cNvSpPr/>
      </dsp:nvSpPr>
      <dsp:spPr>
        <a:xfrm>
          <a:off x="0" y="592339"/>
          <a:ext cx="560705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13986F-6F3C-4CF8-84C3-152B1FB732CB}">
      <dsp:nvSpPr>
        <dsp:cNvPr id="0" name=""/>
        <dsp:cNvSpPr/>
      </dsp:nvSpPr>
      <dsp:spPr>
        <a:xfrm>
          <a:off x="280352" y="46219"/>
          <a:ext cx="3924935" cy="1092240"/>
        </a:xfrm>
        <a:prstGeom prst="roundRect">
          <a:avLst/>
        </a:prstGeom>
        <a:solidFill>
          <a:srgbClr val="B2B2B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DO Stats</a:t>
          </a:r>
        </a:p>
      </dsp:txBody>
      <dsp:txXfrm>
        <a:off x="333671" y="99538"/>
        <a:ext cx="3818297" cy="985602"/>
      </dsp:txXfrm>
    </dsp:sp>
    <dsp:sp modelId="{20624F15-BC86-44FF-A559-83CFE25A2008}">
      <dsp:nvSpPr>
        <dsp:cNvPr id="0" name=""/>
        <dsp:cNvSpPr/>
      </dsp:nvSpPr>
      <dsp:spPr>
        <a:xfrm>
          <a:off x="0" y="2270660"/>
          <a:ext cx="560705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CD2104-D7E5-411A-B597-C5CEBC25CD0F}">
      <dsp:nvSpPr>
        <dsp:cNvPr id="0" name=""/>
        <dsp:cNvSpPr/>
      </dsp:nvSpPr>
      <dsp:spPr>
        <a:xfrm>
          <a:off x="280352" y="1724540"/>
          <a:ext cx="3924935" cy="10922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Board Certification</a:t>
          </a:r>
        </a:p>
      </dsp:txBody>
      <dsp:txXfrm>
        <a:off x="333671" y="1777859"/>
        <a:ext cx="3818297" cy="985602"/>
      </dsp:txXfrm>
    </dsp:sp>
    <dsp:sp modelId="{31731F46-E79B-480F-987B-2E493D7725EA}">
      <dsp:nvSpPr>
        <dsp:cNvPr id="0" name=""/>
        <dsp:cNvSpPr/>
      </dsp:nvSpPr>
      <dsp:spPr>
        <a:xfrm>
          <a:off x="0" y="3948980"/>
          <a:ext cx="560705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FEC222-47AC-47D1-8ECE-91FA3D8D1AE0}">
      <dsp:nvSpPr>
        <dsp:cNvPr id="0" name=""/>
        <dsp:cNvSpPr/>
      </dsp:nvSpPr>
      <dsp:spPr>
        <a:xfrm>
          <a:off x="280352" y="3402860"/>
          <a:ext cx="3924935" cy="10922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AOA Update</a:t>
          </a:r>
        </a:p>
      </dsp:txBody>
      <dsp:txXfrm>
        <a:off x="333671" y="3456179"/>
        <a:ext cx="3818297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526D79-B8A3-4A0A-9A0C-159CA0317239}">
      <dsp:nvSpPr>
        <dsp:cNvPr id="0" name=""/>
        <dsp:cNvSpPr/>
      </dsp:nvSpPr>
      <dsp:spPr>
        <a:xfrm>
          <a:off x="0" y="485224"/>
          <a:ext cx="2886075" cy="1832657"/>
        </a:xfrm>
        <a:prstGeom prst="roundRect">
          <a:avLst>
            <a:gd name="adj" fmla="val 10000"/>
          </a:avLst>
        </a:prstGeom>
        <a:solidFill>
          <a:srgbClr val="B2B2B2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399FF7-B171-4071-803E-85107A5BE445}">
      <dsp:nvSpPr>
        <dsp:cNvPr id="0" name=""/>
        <dsp:cNvSpPr/>
      </dsp:nvSpPr>
      <dsp:spPr>
        <a:xfrm>
          <a:off x="320675" y="789865"/>
          <a:ext cx="2886075" cy="1832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135,000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DOs in US</a:t>
          </a:r>
        </a:p>
      </dsp:txBody>
      <dsp:txXfrm>
        <a:off x="374352" y="843542"/>
        <a:ext cx="2778721" cy="1725303"/>
      </dsp:txXfrm>
    </dsp:sp>
    <dsp:sp modelId="{404F72FD-39A0-41B8-AC7E-C81724627A86}">
      <dsp:nvSpPr>
        <dsp:cNvPr id="0" name=""/>
        <dsp:cNvSpPr/>
      </dsp:nvSpPr>
      <dsp:spPr>
        <a:xfrm>
          <a:off x="3527425" y="485224"/>
          <a:ext cx="2886075" cy="1832657"/>
        </a:xfrm>
        <a:prstGeom prst="roundRect">
          <a:avLst>
            <a:gd name="adj" fmla="val 10000"/>
          </a:avLst>
        </a:prstGeom>
        <a:solidFill>
          <a:srgbClr val="CC734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D2CD57-2D69-4D8F-8D2C-3AD8CCAC9988}">
      <dsp:nvSpPr>
        <dsp:cNvPr id="0" name=""/>
        <dsp:cNvSpPr/>
      </dsp:nvSpPr>
      <dsp:spPr>
        <a:xfrm>
          <a:off x="3848099" y="789865"/>
          <a:ext cx="2886075" cy="1832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11%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of physicians</a:t>
          </a:r>
        </a:p>
      </dsp:txBody>
      <dsp:txXfrm>
        <a:off x="3901776" y="843542"/>
        <a:ext cx="2778721" cy="1725303"/>
      </dsp:txXfrm>
    </dsp:sp>
    <dsp:sp modelId="{0DEE3F01-C49C-47EF-A509-31B84D3AF84B}">
      <dsp:nvSpPr>
        <dsp:cNvPr id="0" name=""/>
        <dsp:cNvSpPr/>
      </dsp:nvSpPr>
      <dsp:spPr>
        <a:xfrm>
          <a:off x="7054850" y="485224"/>
          <a:ext cx="2886075" cy="1832657"/>
        </a:xfrm>
        <a:prstGeom prst="roundRect">
          <a:avLst>
            <a:gd name="adj" fmla="val 10000"/>
          </a:avLst>
        </a:prstGeom>
        <a:solidFill>
          <a:srgbClr val="A3A98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89B17-037B-4D97-9541-2BD7BF66246F}">
      <dsp:nvSpPr>
        <dsp:cNvPr id="0" name=""/>
        <dsp:cNvSpPr/>
      </dsp:nvSpPr>
      <dsp:spPr>
        <a:xfrm>
          <a:off x="7375524" y="789865"/>
          <a:ext cx="2886075" cy="1832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26%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med students</a:t>
          </a:r>
        </a:p>
      </dsp:txBody>
      <dsp:txXfrm>
        <a:off x="7429201" y="843542"/>
        <a:ext cx="2778721" cy="17253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526D79-B8A3-4A0A-9A0C-159CA0317239}">
      <dsp:nvSpPr>
        <dsp:cNvPr id="0" name=""/>
        <dsp:cNvSpPr/>
      </dsp:nvSpPr>
      <dsp:spPr>
        <a:xfrm>
          <a:off x="0" y="485224"/>
          <a:ext cx="2886075" cy="1832657"/>
        </a:xfrm>
        <a:prstGeom prst="roundRect">
          <a:avLst>
            <a:gd name="adj" fmla="val 10000"/>
          </a:avLst>
        </a:prstGeom>
        <a:solidFill>
          <a:srgbClr val="B2B2B2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399FF7-B171-4071-803E-85107A5BE445}">
      <dsp:nvSpPr>
        <dsp:cNvPr id="0" name=""/>
        <dsp:cNvSpPr/>
      </dsp:nvSpPr>
      <dsp:spPr>
        <a:xfrm>
          <a:off x="320675" y="789865"/>
          <a:ext cx="2886075" cy="1832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43%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Female</a:t>
          </a:r>
        </a:p>
      </dsp:txBody>
      <dsp:txXfrm>
        <a:off x="374352" y="843542"/>
        <a:ext cx="2778721" cy="1725303"/>
      </dsp:txXfrm>
    </dsp:sp>
    <dsp:sp modelId="{404F72FD-39A0-41B8-AC7E-C81724627A86}">
      <dsp:nvSpPr>
        <dsp:cNvPr id="0" name=""/>
        <dsp:cNvSpPr/>
      </dsp:nvSpPr>
      <dsp:spPr>
        <a:xfrm>
          <a:off x="3527425" y="485224"/>
          <a:ext cx="2886075" cy="1832657"/>
        </a:xfrm>
        <a:prstGeom prst="roundRect">
          <a:avLst>
            <a:gd name="adj" fmla="val 10000"/>
          </a:avLst>
        </a:prstGeom>
        <a:solidFill>
          <a:srgbClr val="CC734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D2CD57-2D69-4D8F-8D2C-3AD8CCAC9988}">
      <dsp:nvSpPr>
        <dsp:cNvPr id="0" name=""/>
        <dsp:cNvSpPr/>
      </dsp:nvSpPr>
      <dsp:spPr>
        <a:xfrm>
          <a:off x="3848099" y="789865"/>
          <a:ext cx="2886075" cy="1832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67%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&lt; age 45</a:t>
          </a:r>
        </a:p>
      </dsp:txBody>
      <dsp:txXfrm>
        <a:off x="3901776" y="843542"/>
        <a:ext cx="2778721" cy="1725303"/>
      </dsp:txXfrm>
    </dsp:sp>
    <dsp:sp modelId="{0DEE3F01-C49C-47EF-A509-31B84D3AF84B}">
      <dsp:nvSpPr>
        <dsp:cNvPr id="0" name=""/>
        <dsp:cNvSpPr/>
      </dsp:nvSpPr>
      <dsp:spPr>
        <a:xfrm>
          <a:off x="7054850" y="485224"/>
          <a:ext cx="2886075" cy="1832657"/>
        </a:xfrm>
        <a:prstGeom prst="roundRect">
          <a:avLst>
            <a:gd name="adj" fmla="val 10000"/>
          </a:avLst>
        </a:prstGeom>
        <a:solidFill>
          <a:srgbClr val="A3A98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89B17-037B-4D97-9541-2BD7BF66246F}">
      <dsp:nvSpPr>
        <dsp:cNvPr id="0" name=""/>
        <dsp:cNvSpPr/>
      </dsp:nvSpPr>
      <dsp:spPr>
        <a:xfrm>
          <a:off x="7375524" y="789865"/>
          <a:ext cx="2886075" cy="1832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56%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Primary Care</a:t>
          </a:r>
        </a:p>
      </dsp:txBody>
      <dsp:txXfrm>
        <a:off x="7429201" y="843542"/>
        <a:ext cx="2778721" cy="17253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B26C2-326F-4154-88A6-ADBDA6F01296}">
      <dsp:nvSpPr>
        <dsp:cNvPr id="0" name=""/>
        <dsp:cNvSpPr/>
      </dsp:nvSpPr>
      <dsp:spPr>
        <a:xfrm>
          <a:off x="0" y="591849"/>
          <a:ext cx="3206750" cy="19240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16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Boards</a:t>
          </a:r>
        </a:p>
      </dsp:txBody>
      <dsp:txXfrm>
        <a:off x="93924" y="685773"/>
        <a:ext cx="3018902" cy="1736201"/>
      </dsp:txXfrm>
    </dsp:sp>
    <dsp:sp modelId="{3124EEC9-D1CE-4131-8F06-2ABB78470EAC}">
      <dsp:nvSpPr>
        <dsp:cNvPr id="0" name=""/>
        <dsp:cNvSpPr/>
      </dsp:nvSpPr>
      <dsp:spPr>
        <a:xfrm>
          <a:off x="3527424" y="591849"/>
          <a:ext cx="3206750" cy="1924049"/>
        </a:xfrm>
        <a:prstGeom prst="roundRect">
          <a:avLst/>
        </a:prstGeom>
        <a:solidFill>
          <a:srgbClr val="CC734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27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Specialties</a:t>
          </a:r>
        </a:p>
      </dsp:txBody>
      <dsp:txXfrm>
        <a:off x="3621348" y="685773"/>
        <a:ext cx="3018902" cy="1736201"/>
      </dsp:txXfrm>
    </dsp:sp>
    <dsp:sp modelId="{DC4D3D35-D3D0-4423-856C-F77159A1D740}">
      <dsp:nvSpPr>
        <dsp:cNvPr id="0" name=""/>
        <dsp:cNvSpPr/>
      </dsp:nvSpPr>
      <dsp:spPr>
        <a:xfrm>
          <a:off x="7054850" y="591849"/>
          <a:ext cx="3206750" cy="1924049"/>
        </a:xfrm>
        <a:prstGeom prst="roundRect">
          <a:avLst/>
        </a:prstGeom>
        <a:solidFill>
          <a:srgbClr val="A3A98C"/>
        </a:solidFill>
        <a:ln w="12700" cap="flat" cmpd="sng" algn="ctr">
          <a:solidFill>
            <a:srgbClr val="CC734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49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Sub-specialties</a:t>
          </a:r>
        </a:p>
      </dsp:txBody>
      <dsp:txXfrm>
        <a:off x="7148774" y="685773"/>
        <a:ext cx="3018902" cy="17362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6A7C75-4DD3-4FE5-B6DC-063D9C962A4A}">
      <dsp:nvSpPr>
        <dsp:cNvPr id="0" name=""/>
        <dsp:cNvSpPr/>
      </dsp:nvSpPr>
      <dsp:spPr>
        <a:xfrm>
          <a:off x="1252" y="413974"/>
          <a:ext cx="4559597" cy="227979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Family Medicine</a:t>
          </a:r>
        </a:p>
      </dsp:txBody>
      <dsp:txXfrm>
        <a:off x="68025" y="480747"/>
        <a:ext cx="4426051" cy="2146252"/>
      </dsp:txXfrm>
    </dsp:sp>
    <dsp:sp modelId="{B9998C43-D328-4AC1-8F1E-F41DECB54ECD}">
      <dsp:nvSpPr>
        <dsp:cNvPr id="0" name=""/>
        <dsp:cNvSpPr/>
      </dsp:nvSpPr>
      <dsp:spPr>
        <a:xfrm>
          <a:off x="5700749" y="413974"/>
          <a:ext cx="4559597" cy="227979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Internal Medicine</a:t>
          </a:r>
        </a:p>
      </dsp:txBody>
      <dsp:txXfrm>
        <a:off x="5767522" y="480747"/>
        <a:ext cx="4426051" cy="21462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50382E-5A58-44E8-AB20-98C197F8DF2C}">
      <dsp:nvSpPr>
        <dsp:cNvPr id="0" name=""/>
        <dsp:cNvSpPr/>
      </dsp:nvSpPr>
      <dsp:spPr>
        <a:xfrm>
          <a:off x="437006" y="932473"/>
          <a:ext cx="1242801" cy="1242801"/>
        </a:xfrm>
        <a:prstGeom prst="ellipse">
          <a:avLst/>
        </a:prstGeom>
        <a:solidFill>
          <a:srgbClr val="CC734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2E0F1C-D5A4-4462-93F4-8BF41D45999D}">
      <dsp:nvSpPr>
        <dsp:cNvPr id="0" name=""/>
        <dsp:cNvSpPr/>
      </dsp:nvSpPr>
      <dsp:spPr>
        <a:xfrm>
          <a:off x="697995" y="1193461"/>
          <a:ext cx="720824" cy="7208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AD4ACC-6410-4E44-AE9F-A6C5B2716EED}">
      <dsp:nvSpPr>
        <dsp:cNvPr id="0" name=""/>
        <dsp:cNvSpPr/>
      </dsp:nvSpPr>
      <dsp:spPr>
        <a:xfrm>
          <a:off x="1946122" y="932473"/>
          <a:ext cx="2929459" cy="1242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2020: first combined NRMP match</a:t>
          </a:r>
        </a:p>
      </dsp:txBody>
      <dsp:txXfrm>
        <a:off x="1946122" y="932473"/>
        <a:ext cx="2929459" cy="1242801"/>
      </dsp:txXfrm>
    </dsp:sp>
    <dsp:sp modelId="{2471BC00-EAA1-4793-AFCB-3F92C530D286}">
      <dsp:nvSpPr>
        <dsp:cNvPr id="0" name=""/>
        <dsp:cNvSpPr/>
      </dsp:nvSpPr>
      <dsp:spPr>
        <a:xfrm>
          <a:off x="5386018" y="932473"/>
          <a:ext cx="1242801" cy="124280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949BF7-DBE5-42F1-AECA-AD674AFFAC42}">
      <dsp:nvSpPr>
        <dsp:cNvPr id="0" name=""/>
        <dsp:cNvSpPr/>
      </dsp:nvSpPr>
      <dsp:spPr>
        <a:xfrm>
          <a:off x="5647006" y="1193461"/>
          <a:ext cx="720824" cy="7208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B5873-A044-426F-B940-01DA55465D68}">
      <dsp:nvSpPr>
        <dsp:cNvPr id="0" name=""/>
        <dsp:cNvSpPr/>
      </dsp:nvSpPr>
      <dsp:spPr>
        <a:xfrm>
          <a:off x="6895133" y="932473"/>
          <a:ext cx="2929459" cy="1242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Residency programs with Osteopathic Recognition</a:t>
          </a:r>
        </a:p>
      </dsp:txBody>
      <dsp:txXfrm>
        <a:off x="6895133" y="932473"/>
        <a:ext cx="2929459" cy="124280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50382E-5A58-44E8-AB20-98C197F8DF2C}">
      <dsp:nvSpPr>
        <dsp:cNvPr id="0" name=""/>
        <dsp:cNvSpPr/>
      </dsp:nvSpPr>
      <dsp:spPr>
        <a:xfrm>
          <a:off x="437006" y="932473"/>
          <a:ext cx="1242801" cy="1242801"/>
        </a:xfrm>
        <a:prstGeom prst="ellipse">
          <a:avLst/>
        </a:prstGeom>
        <a:solidFill>
          <a:srgbClr val="A3A98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2E0F1C-D5A4-4462-93F4-8BF41D45999D}">
      <dsp:nvSpPr>
        <dsp:cNvPr id="0" name=""/>
        <dsp:cNvSpPr/>
      </dsp:nvSpPr>
      <dsp:spPr>
        <a:xfrm>
          <a:off x="697995" y="1193461"/>
          <a:ext cx="720824" cy="7208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AD4ACC-6410-4E44-AE9F-A6C5B2716EED}">
      <dsp:nvSpPr>
        <dsp:cNvPr id="0" name=""/>
        <dsp:cNvSpPr/>
      </dsp:nvSpPr>
      <dsp:spPr>
        <a:xfrm>
          <a:off x="1946122" y="932473"/>
          <a:ext cx="2929459" cy="1242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A3A98C"/>
              </a:solidFill>
            </a:rPr>
            <a:t>Transitioning member database</a:t>
          </a:r>
        </a:p>
      </dsp:txBody>
      <dsp:txXfrm>
        <a:off x="1946122" y="932473"/>
        <a:ext cx="2929459" cy="1242801"/>
      </dsp:txXfrm>
    </dsp:sp>
    <dsp:sp modelId="{2471BC00-EAA1-4793-AFCB-3F92C530D286}">
      <dsp:nvSpPr>
        <dsp:cNvPr id="0" name=""/>
        <dsp:cNvSpPr/>
      </dsp:nvSpPr>
      <dsp:spPr>
        <a:xfrm>
          <a:off x="5386018" y="932473"/>
          <a:ext cx="1242801" cy="1242801"/>
        </a:xfrm>
        <a:prstGeom prst="ellipse">
          <a:avLst/>
        </a:prstGeom>
        <a:solidFill>
          <a:srgbClr val="A3A98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949BF7-DBE5-42F1-AECA-AD674AFFAC42}">
      <dsp:nvSpPr>
        <dsp:cNvPr id="0" name=""/>
        <dsp:cNvSpPr/>
      </dsp:nvSpPr>
      <dsp:spPr>
        <a:xfrm>
          <a:off x="5647006" y="1193461"/>
          <a:ext cx="720824" cy="7208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B5873-A044-426F-B940-01DA55465D68}">
      <dsp:nvSpPr>
        <dsp:cNvPr id="0" name=""/>
        <dsp:cNvSpPr/>
      </dsp:nvSpPr>
      <dsp:spPr>
        <a:xfrm>
          <a:off x="6895133" y="932473"/>
          <a:ext cx="2929459" cy="1242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A3A98C"/>
              </a:solidFill>
            </a:rPr>
            <a:t>Return to work:     April 4</a:t>
          </a:r>
        </a:p>
      </dsp:txBody>
      <dsp:txXfrm>
        <a:off x="6895133" y="932473"/>
        <a:ext cx="2929459" cy="12428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7143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49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86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402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44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55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6797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23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913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2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5E72C73-2D91-4E12-BA25-F0AA0C03599B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91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930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C2AD7556-C90D-4946-8E4E-1E79D5B3D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DBB0CC56-54B2-4AE0-87C5-296E78A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42815"/>
            <a:ext cx="12192000" cy="26151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36588C-D15A-4087-8529-E440C0F54C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3418891"/>
            <a:ext cx="8991600" cy="1645920"/>
          </a:xfrm>
        </p:spPr>
        <p:txBody>
          <a:bodyPr>
            <a:normAutofit/>
          </a:bodyPr>
          <a:lstStyle/>
          <a:p>
            <a:r>
              <a:rPr lang="en-US"/>
              <a:t>Osteopathic Profession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F13FD9-5CC4-4140-BE1D-EEDF2526F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5384691"/>
            <a:ext cx="6801612" cy="7369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00">
                <a:solidFill>
                  <a:srgbClr val="FFFFFF"/>
                </a:solidFill>
              </a:rPr>
              <a:t>Kathleen S. Creason, MBA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00">
                <a:solidFill>
                  <a:srgbClr val="FFFFFF"/>
                </a:solidFill>
              </a:rPr>
              <a:t>Executive Director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00">
                <a:solidFill>
                  <a:srgbClr val="FFFFFF"/>
                </a:solidFill>
              </a:rPr>
              <a:t>American Osteopathic Information Association</a:t>
            </a:r>
          </a:p>
        </p:txBody>
      </p:sp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2A1D5F70-8A76-480C-AA2E-B41C819F6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6476" y="962278"/>
            <a:ext cx="4819048" cy="181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637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6E1F55-7C75-4AF3-96D8-210E4FACE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Current initiatives</a:t>
            </a:r>
          </a:p>
        </p:txBody>
      </p:sp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4CDBCDCC-B343-4245-BDC2-4518ABD4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400" y="5991178"/>
            <a:ext cx="1974850" cy="742544"/>
          </a:xfrm>
          <a:prstGeom prst="rect">
            <a:avLst/>
          </a:prstGeom>
        </p:spPr>
      </p:pic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CECACBAB-B713-4F2A-8FDC-27C2D07779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948211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7491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9EAC9-19B9-4E7A-9514-022CD274C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en-US"/>
              <a:t>DO stats</a:t>
            </a: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BE021E1F-E053-4C2F-9B4A-420913DEC4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499801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6CD4E785-85A9-4138-92C0-4D9FCB98CDE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58400" y="5991178"/>
            <a:ext cx="1974850" cy="74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50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9EAC9-19B9-4E7A-9514-022CD274C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en-US"/>
              <a:t>DO stats</a:t>
            </a: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BE021E1F-E053-4C2F-9B4A-420913DEC4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096296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6CD4E785-85A9-4138-92C0-4D9FCB98CDE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58400" y="5991178"/>
            <a:ext cx="1974850" cy="74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127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9EAC9-19B9-4E7A-9514-022CD274C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 err="1"/>
              <a:t>Aoa</a:t>
            </a:r>
            <a:r>
              <a:rPr lang="en-US" dirty="0"/>
              <a:t> Board certification*</a:t>
            </a: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BE021E1F-E053-4C2F-9B4A-420913DEC4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242603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6AC96C4-6BF2-414C-97D9-FC9576192AC0}"/>
              </a:ext>
            </a:extLst>
          </p:cNvPr>
          <p:cNvSpPr txBox="1"/>
          <p:nvPr/>
        </p:nvSpPr>
        <p:spPr>
          <a:xfrm>
            <a:off x="290286" y="6231186"/>
            <a:ext cx="310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*Open to DOs and MDs</a:t>
            </a:r>
          </a:p>
        </p:txBody>
      </p:sp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08677BA8-04B1-4A81-AA5D-C114CA5381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58400" y="5991178"/>
            <a:ext cx="1974850" cy="74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02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9EAC9-19B9-4E7A-9514-022CD274C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Early entry pathways</a:t>
            </a:r>
          </a:p>
        </p:txBody>
      </p:sp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8B6A347C-C298-48ED-B90E-73A3FDA83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400" y="5991178"/>
            <a:ext cx="1974850" cy="742544"/>
          </a:xfrm>
          <a:prstGeom prst="rect">
            <a:avLst/>
          </a:prstGeom>
        </p:spPr>
      </p:pic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BE021E1F-E053-4C2F-9B4A-420913DEC4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421455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7016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78EAB-703F-46F3-9596-117FA723C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 err="1"/>
              <a:t>Aoa</a:t>
            </a:r>
            <a:r>
              <a:rPr lang="en-US" dirty="0"/>
              <a:t> update - external</a:t>
            </a:r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E201E3D1-E8C1-4BF8-B3F3-2E6C70C41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400" y="5991178"/>
            <a:ext cx="1974850" cy="742544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77C9C01-BC60-45DD-9BCF-49E47FD870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2599964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9748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78EAB-703F-46F3-9596-117FA723C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 err="1"/>
              <a:t>Aoa</a:t>
            </a:r>
            <a:r>
              <a:rPr lang="en-US" dirty="0"/>
              <a:t> update - internal</a:t>
            </a:r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E201E3D1-E8C1-4BF8-B3F3-2E6C70C41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400" y="5991178"/>
            <a:ext cx="1974850" cy="742544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77C9C01-BC60-45DD-9BCF-49E47FD870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9206787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9390061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127</TotalTime>
  <Words>101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Parcel</vt:lpstr>
      <vt:lpstr>Osteopathic Profession</vt:lpstr>
      <vt:lpstr>Current initiatives</vt:lpstr>
      <vt:lpstr>DO stats</vt:lpstr>
      <vt:lpstr>DO stats</vt:lpstr>
      <vt:lpstr>Aoa Board certification*</vt:lpstr>
      <vt:lpstr>Early entry pathways</vt:lpstr>
      <vt:lpstr>Aoa update - external</vt:lpstr>
      <vt:lpstr>Aoa update - internal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Osteopathic Profession</dc:title>
  <dc:creator>Kathleen Creason</dc:creator>
  <cp:lastModifiedBy>Kathleen Creason</cp:lastModifiedBy>
  <cp:revision>8</cp:revision>
  <dcterms:created xsi:type="dcterms:W3CDTF">2022-02-01T00:00:04Z</dcterms:created>
  <dcterms:modified xsi:type="dcterms:W3CDTF">2022-02-01T02:07:06Z</dcterms:modified>
</cp:coreProperties>
</file>